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  <p:sldMasterId id="2147483662" r:id="rId6"/>
    <p:sldMasterId id="2147483674" r:id="rId7"/>
  </p:sldMasterIdLst>
  <p:notesMasterIdLst>
    <p:notesMasterId r:id="rId27"/>
  </p:notesMasterIdLst>
  <p:handoutMasterIdLst>
    <p:handoutMasterId r:id="rId28"/>
  </p:handoutMasterIdLst>
  <p:sldIdLst>
    <p:sldId id="256" r:id="rId8"/>
    <p:sldId id="272" r:id="rId9"/>
    <p:sldId id="270" r:id="rId10"/>
    <p:sldId id="258" r:id="rId11"/>
    <p:sldId id="259" r:id="rId12"/>
    <p:sldId id="260" r:id="rId13"/>
    <p:sldId id="261" r:id="rId14"/>
    <p:sldId id="275" r:id="rId15"/>
    <p:sldId id="262" r:id="rId16"/>
    <p:sldId id="276" r:id="rId17"/>
    <p:sldId id="271" r:id="rId18"/>
    <p:sldId id="264" r:id="rId19"/>
    <p:sldId id="269" r:id="rId20"/>
    <p:sldId id="265" r:id="rId21"/>
    <p:sldId id="267" r:id="rId22"/>
    <p:sldId id="268" r:id="rId23"/>
    <p:sldId id="266" r:id="rId24"/>
    <p:sldId id="273" r:id="rId25"/>
    <p:sldId id="257" r:id="rId26"/>
  </p:sldIdLst>
  <p:sldSz cx="9144000" cy="5148263"/>
  <p:notesSz cx="6797675" cy="9926638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BF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52491" autoAdjust="0"/>
  </p:normalViewPr>
  <p:slideViewPr>
    <p:cSldViewPr>
      <p:cViewPr>
        <p:scale>
          <a:sx n="62" d="100"/>
          <a:sy n="62" d="100"/>
        </p:scale>
        <p:origin x="-96" y="-342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4FFF97-86E7-4AF5-A44E-A13FA54B494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8B4AEB7A-58A2-4314-AC52-91069871C3D5}">
      <dgm:prSet phldrT="[Text]"/>
      <dgm:spPr/>
      <dgm:t>
        <a:bodyPr/>
        <a:lstStyle/>
        <a:p>
          <a:r>
            <a:rPr lang="en-AU" dirty="0" smtClean="0"/>
            <a:t>What messages will I take back to my institution? </a:t>
          </a:r>
          <a:endParaRPr lang="en-AU" dirty="0"/>
        </a:p>
      </dgm:t>
    </dgm:pt>
    <dgm:pt modelId="{A89F6330-2381-4F3E-A10B-6BE0C49B4DCD}" type="parTrans" cxnId="{9BB62046-4972-4F67-B9E2-5445C27032E7}">
      <dgm:prSet/>
      <dgm:spPr/>
      <dgm:t>
        <a:bodyPr/>
        <a:lstStyle/>
        <a:p>
          <a:endParaRPr lang="en-AU"/>
        </a:p>
      </dgm:t>
    </dgm:pt>
    <dgm:pt modelId="{3CFAAB92-6D5C-44D1-97A7-D9B1C2BB9F5D}" type="sibTrans" cxnId="{9BB62046-4972-4F67-B9E2-5445C27032E7}">
      <dgm:prSet/>
      <dgm:spPr/>
      <dgm:t>
        <a:bodyPr/>
        <a:lstStyle/>
        <a:p>
          <a:endParaRPr lang="en-AU"/>
        </a:p>
      </dgm:t>
    </dgm:pt>
    <dgm:pt modelId="{5384E159-D579-4E51-8170-6F92340DD7B9}">
      <dgm:prSet phldrT="[Text]"/>
      <dgm:spPr/>
      <dgm:t>
        <a:bodyPr/>
        <a:lstStyle/>
        <a:p>
          <a:r>
            <a:rPr lang="en-AU" dirty="0" smtClean="0"/>
            <a:t>What changes does my institution need to make to policies and procedures?</a:t>
          </a:r>
          <a:endParaRPr lang="en-AU" dirty="0"/>
        </a:p>
      </dgm:t>
    </dgm:pt>
    <dgm:pt modelId="{DDF07AE5-4D10-4F95-9C2D-B9187BC56CF5}" type="parTrans" cxnId="{C39F4D53-41F0-4676-B62D-ABA60C296738}">
      <dgm:prSet/>
      <dgm:spPr/>
      <dgm:t>
        <a:bodyPr/>
        <a:lstStyle/>
        <a:p>
          <a:endParaRPr lang="en-AU"/>
        </a:p>
      </dgm:t>
    </dgm:pt>
    <dgm:pt modelId="{29BCA48B-C212-45C0-9AE9-B8CB3E9FA101}" type="sibTrans" cxnId="{C39F4D53-41F0-4676-B62D-ABA60C296738}">
      <dgm:prSet/>
      <dgm:spPr/>
      <dgm:t>
        <a:bodyPr/>
        <a:lstStyle/>
        <a:p>
          <a:endParaRPr lang="en-AU"/>
        </a:p>
      </dgm:t>
    </dgm:pt>
    <dgm:pt modelId="{705218FB-2CA0-4FEC-B6D0-7B960503C1DC}">
      <dgm:prSet phldrT="[Text]"/>
      <dgm:spPr/>
      <dgm:t>
        <a:bodyPr/>
        <a:lstStyle/>
        <a:p>
          <a:r>
            <a:rPr lang="en-AU" dirty="0" smtClean="0"/>
            <a:t>What steps do we need to take to make this happen, and when? </a:t>
          </a:r>
          <a:endParaRPr lang="en-AU" dirty="0"/>
        </a:p>
      </dgm:t>
    </dgm:pt>
    <dgm:pt modelId="{0F1720D0-7512-4253-ACEF-014F7869CA6F}" type="parTrans" cxnId="{FA052C28-F35E-4900-85E1-6A15F447CF0D}">
      <dgm:prSet/>
      <dgm:spPr/>
      <dgm:t>
        <a:bodyPr/>
        <a:lstStyle/>
        <a:p>
          <a:endParaRPr lang="en-AU"/>
        </a:p>
      </dgm:t>
    </dgm:pt>
    <dgm:pt modelId="{496D17DF-808D-4D37-84C2-05F7882BE302}" type="sibTrans" cxnId="{FA052C28-F35E-4900-85E1-6A15F447CF0D}">
      <dgm:prSet/>
      <dgm:spPr/>
      <dgm:t>
        <a:bodyPr/>
        <a:lstStyle/>
        <a:p>
          <a:endParaRPr lang="en-AU"/>
        </a:p>
      </dgm:t>
    </dgm:pt>
    <dgm:pt modelId="{61CE8435-751C-44B9-ACA9-0706BDDC9CDC}" type="pres">
      <dgm:prSet presAssocID="{D04FFF97-86E7-4AF5-A44E-A13FA54B494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AU"/>
        </a:p>
      </dgm:t>
    </dgm:pt>
    <dgm:pt modelId="{918C1020-D861-4BDE-A33F-D0394238A0BB}" type="pres">
      <dgm:prSet presAssocID="{D04FFF97-86E7-4AF5-A44E-A13FA54B4940}" presName="Name1" presStyleCnt="0"/>
      <dgm:spPr/>
    </dgm:pt>
    <dgm:pt modelId="{D674601F-99D5-47E5-8624-BC1CA0263F0B}" type="pres">
      <dgm:prSet presAssocID="{D04FFF97-86E7-4AF5-A44E-A13FA54B4940}" presName="cycle" presStyleCnt="0"/>
      <dgm:spPr/>
    </dgm:pt>
    <dgm:pt modelId="{0378A0E1-96D7-4952-867F-B71CE1BCF52C}" type="pres">
      <dgm:prSet presAssocID="{D04FFF97-86E7-4AF5-A44E-A13FA54B4940}" presName="srcNode" presStyleLbl="node1" presStyleIdx="0" presStyleCnt="3"/>
      <dgm:spPr/>
    </dgm:pt>
    <dgm:pt modelId="{E14C80A0-999E-475F-8DE8-2FD1FF287DEF}" type="pres">
      <dgm:prSet presAssocID="{D04FFF97-86E7-4AF5-A44E-A13FA54B4940}" presName="conn" presStyleLbl="parChTrans1D2" presStyleIdx="0" presStyleCnt="1"/>
      <dgm:spPr/>
      <dgm:t>
        <a:bodyPr/>
        <a:lstStyle/>
        <a:p>
          <a:endParaRPr lang="en-AU"/>
        </a:p>
      </dgm:t>
    </dgm:pt>
    <dgm:pt modelId="{89A20DA0-BB07-4FC0-A1A4-7CF31B9C17AB}" type="pres">
      <dgm:prSet presAssocID="{D04FFF97-86E7-4AF5-A44E-A13FA54B4940}" presName="extraNode" presStyleLbl="node1" presStyleIdx="0" presStyleCnt="3"/>
      <dgm:spPr/>
    </dgm:pt>
    <dgm:pt modelId="{6844E061-EC73-4782-9256-F234FBA566ED}" type="pres">
      <dgm:prSet presAssocID="{D04FFF97-86E7-4AF5-A44E-A13FA54B4940}" presName="dstNode" presStyleLbl="node1" presStyleIdx="0" presStyleCnt="3"/>
      <dgm:spPr/>
    </dgm:pt>
    <dgm:pt modelId="{EBA33751-95B3-471A-8735-9B689F06A867}" type="pres">
      <dgm:prSet presAssocID="{8B4AEB7A-58A2-4314-AC52-91069871C3D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3C0A287-B9D0-43E2-957E-32D2F370E4D0}" type="pres">
      <dgm:prSet presAssocID="{8B4AEB7A-58A2-4314-AC52-91069871C3D5}" presName="accent_1" presStyleCnt="0"/>
      <dgm:spPr/>
    </dgm:pt>
    <dgm:pt modelId="{5F598A0C-DE5C-4FED-A165-964E6F11AE8E}" type="pres">
      <dgm:prSet presAssocID="{8B4AEB7A-58A2-4314-AC52-91069871C3D5}" presName="accentRepeatNode" presStyleLbl="solidFgAcc1" presStyleIdx="0" presStyleCnt="3"/>
      <dgm:spPr/>
    </dgm:pt>
    <dgm:pt modelId="{950B1F2D-C157-4524-849A-F95678F3012C}" type="pres">
      <dgm:prSet presAssocID="{5384E159-D579-4E51-8170-6F92340DD7B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BC53F73-763E-429E-9C32-43160B43AA27}" type="pres">
      <dgm:prSet presAssocID="{5384E159-D579-4E51-8170-6F92340DD7B9}" presName="accent_2" presStyleCnt="0"/>
      <dgm:spPr/>
    </dgm:pt>
    <dgm:pt modelId="{4DC2D0AC-DEE3-4FED-BD3A-FDA8C9D6EB96}" type="pres">
      <dgm:prSet presAssocID="{5384E159-D579-4E51-8170-6F92340DD7B9}" presName="accentRepeatNode" presStyleLbl="solidFgAcc1" presStyleIdx="1" presStyleCnt="3"/>
      <dgm:spPr/>
    </dgm:pt>
    <dgm:pt modelId="{12528C4A-0189-45DA-B2E3-457946EA46EA}" type="pres">
      <dgm:prSet presAssocID="{705218FB-2CA0-4FEC-B6D0-7B960503C1D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C7F4AC3-83E3-42F7-AFBC-FF572B82D73F}" type="pres">
      <dgm:prSet presAssocID="{705218FB-2CA0-4FEC-B6D0-7B960503C1DC}" presName="accent_3" presStyleCnt="0"/>
      <dgm:spPr/>
    </dgm:pt>
    <dgm:pt modelId="{BF98CD21-2A54-407A-A5D1-1880E2D15CCE}" type="pres">
      <dgm:prSet presAssocID="{705218FB-2CA0-4FEC-B6D0-7B960503C1DC}" presName="accentRepeatNode" presStyleLbl="solidFgAcc1" presStyleIdx="2" presStyleCnt="3"/>
      <dgm:spPr/>
    </dgm:pt>
  </dgm:ptLst>
  <dgm:cxnLst>
    <dgm:cxn modelId="{9BB62046-4972-4F67-B9E2-5445C27032E7}" srcId="{D04FFF97-86E7-4AF5-A44E-A13FA54B4940}" destId="{8B4AEB7A-58A2-4314-AC52-91069871C3D5}" srcOrd="0" destOrd="0" parTransId="{A89F6330-2381-4F3E-A10B-6BE0C49B4DCD}" sibTransId="{3CFAAB92-6D5C-44D1-97A7-D9B1C2BB9F5D}"/>
    <dgm:cxn modelId="{FA052C28-F35E-4900-85E1-6A15F447CF0D}" srcId="{D04FFF97-86E7-4AF5-A44E-A13FA54B4940}" destId="{705218FB-2CA0-4FEC-B6D0-7B960503C1DC}" srcOrd="2" destOrd="0" parTransId="{0F1720D0-7512-4253-ACEF-014F7869CA6F}" sibTransId="{496D17DF-808D-4D37-84C2-05F7882BE302}"/>
    <dgm:cxn modelId="{80A7CE8B-8C62-4D24-937D-3E5ADAD08402}" type="presOf" srcId="{5384E159-D579-4E51-8170-6F92340DD7B9}" destId="{950B1F2D-C157-4524-849A-F95678F3012C}" srcOrd="0" destOrd="0" presId="urn:microsoft.com/office/officeart/2008/layout/VerticalCurvedList"/>
    <dgm:cxn modelId="{C39F4D53-41F0-4676-B62D-ABA60C296738}" srcId="{D04FFF97-86E7-4AF5-A44E-A13FA54B4940}" destId="{5384E159-D579-4E51-8170-6F92340DD7B9}" srcOrd="1" destOrd="0" parTransId="{DDF07AE5-4D10-4F95-9C2D-B9187BC56CF5}" sibTransId="{29BCA48B-C212-45C0-9AE9-B8CB3E9FA101}"/>
    <dgm:cxn modelId="{1AF1EEEF-E92A-4D98-9A3B-760AF0384E04}" type="presOf" srcId="{D04FFF97-86E7-4AF5-A44E-A13FA54B4940}" destId="{61CE8435-751C-44B9-ACA9-0706BDDC9CDC}" srcOrd="0" destOrd="0" presId="urn:microsoft.com/office/officeart/2008/layout/VerticalCurvedList"/>
    <dgm:cxn modelId="{81512A86-BC1E-4EB8-AA62-69563E237DED}" type="presOf" srcId="{8B4AEB7A-58A2-4314-AC52-91069871C3D5}" destId="{EBA33751-95B3-471A-8735-9B689F06A867}" srcOrd="0" destOrd="0" presId="urn:microsoft.com/office/officeart/2008/layout/VerticalCurvedList"/>
    <dgm:cxn modelId="{B4504CB1-5AE7-4D23-BD71-168C1B71F9E5}" type="presOf" srcId="{705218FB-2CA0-4FEC-B6D0-7B960503C1DC}" destId="{12528C4A-0189-45DA-B2E3-457946EA46EA}" srcOrd="0" destOrd="0" presId="urn:microsoft.com/office/officeart/2008/layout/VerticalCurvedList"/>
    <dgm:cxn modelId="{BDC98957-20F5-49B5-9917-812B6B8F9677}" type="presOf" srcId="{3CFAAB92-6D5C-44D1-97A7-D9B1C2BB9F5D}" destId="{E14C80A0-999E-475F-8DE8-2FD1FF287DEF}" srcOrd="0" destOrd="0" presId="urn:microsoft.com/office/officeart/2008/layout/VerticalCurvedList"/>
    <dgm:cxn modelId="{E57DDA68-6C31-4700-B30C-80F0D4979A85}" type="presParOf" srcId="{61CE8435-751C-44B9-ACA9-0706BDDC9CDC}" destId="{918C1020-D861-4BDE-A33F-D0394238A0BB}" srcOrd="0" destOrd="0" presId="urn:microsoft.com/office/officeart/2008/layout/VerticalCurvedList"/>
    <dgm:cxn modelId="{88BDD649-11A3-4E46-9B1C-9E618B7F7343}" type="presParOf" srcId="{918C1020-D861-4BDE-A33F-D0394238A0BB}" destId="{D674601F-99D5-47E5-8624-BC1CA0263F0B}" srcOrd="0" destOrd="0" presId="urn:microsoft.com/office/officeart/2008/layout/VerticalCurvedList"/>
    <dgm:cxn modelId="{AFFE5AB1-484B-4822-AEC4-4D4FFF040403}" type="presParOf" srcId="{D674601F-99D5-47E5-8624-BC1CA0263F0B}" destId="{0378A0E1-96D7-4952-867F-B71CE1BCF52C}" srcOrd="0" destOrd="0" presId="urn:microsoft.com/office/officeart/2008/layout/VerticalCurvedList"/>
    <dgm:cxn modelId="{139C4CDE-D7F9-49EA-A063-E4D9355B0AF0}" type="presParOf" srcId="{D674601F-99D5-47E5-8624-BC1CA0263F0B}" destId="{E14C80A0-999E-475F-8DE8-2FD1FF287DEF}" srcOrd="1" destOrd="0" presId="urn:microsoft.com/office/officeart/2008/layout/VerticalCurvedList"/>
    <dgm:cxn modelId="{4ED68BBF-90BF-418C-8D03-9A57438F23AC}" type="presParOf" srcId="{D674601F-99D5-47E5-8624-BC1CA0263F0B}" destId="{89A20DA0-BB07-4FC0-A1A4-7CF31B9C17AB}" srcOrd="2" destOrd="0" presId="urn:microsoft.com/office/officeart/2008/layout/VerticalCurvedList"/>
    <dgm:cxn modelId="{D31CF5AB-4796-4CFC-926C-B4477F19E83F}" type="presParOf" srcId="{D674601F-99D5-47E5-8624-BC1CA0263F0B}" destId="{6844E061-EC73-4782-9256-F234FBA566ED}" srcOrd="3" destOrd="0" presId="urn:microsoft.com/office/officeart/2008/layout/VerticalCurvedList"/>
    <dgm:cxn modelId="{48DBDE18-6A6C-43B6-BE39-F223F4DEB661}" type="presParOf" srcId="{918C1020-D861-4BDE-A33F-D0394238A0BB}" destId="{EBA33751-95B3-471A-8735-9B689F06A867}" srcOrd="1" destOrd="0" presId="urn:microsoft.com/office/officeart/2008/layout/VerticalCurvedList"/>
    <dgm:cxn modelId="{67E20045-B452-4D12-B7D8-7201230D07F3}" type="presParOf" srcId="{918C1020-D861-4BDE-A33F-D0394238A0BB}" destId="{C3C0A287-B9D0-43E2-957E-32D2F370E4D0}" srcOrd="2" destOrd="0" presId="urn:microsoft.com/office/officeart/2008/layout/VerticalCurvedList"/>
    <dgm:cxn modelId="{899B0466-EF67-45B4-821D-4037F1F78C4D}" type="presParOf" srcId="{C3C0A287-B9D0-43E2-957E-32D2F370E4D0}" destId="{5F598A0C-DE5C-4FED-A165-964E6F11AE8E}" srcOrd="0" destOrd="0" presId="urn:microsoft.com/office/officeart/2008/layout/VerticalCurvedList"/>
    <dgm:cxn modelId="{E048D307-E486-47E2-A904-C93CEDDBD89B}" type="presParOf" srcId="{918C1020-D861-4BDE-A33F-D0394238A0BB}" destId="{950B1F2D-C157-4524-849A-F95678F3012C}" srcOrd="3" destOrd="0" presId="urn:microsoft.com/office/officeart/2008/layout/VerticalCurvedList"/>
    <dgm:cxn modelId="{A2012D02-2F35-4D9F-B31D-397021D906B7}" type="presParOf" srcId="{918C1020-D861-4BDE-A33F-D0394238A0BB}" destId="{5BC53F73-763E-429E-9C32-43160B43AA27}" srcOrd="4" destOrd="0" presId="urn:microsoft.com/office/officeart/2008/layout/VerticalCurvedList"/>
    <dgm:cxn modelId="{9497229C-CCE3-48D1-A7F2-215A415A4979}" type="presParOf" srcId="{5BC53F73-763E-429E-9C32-43160B43AA27}" destId="{4DC2D0AC-DEE3-4FED-BD3A-FDA8C9D6EB96}" srcOrd="0" destOrd="0" presId="urn:microsoft.com/office/officeart/2008/layout/VerticalCurvedList"/>
    <dgm:cxn modelId="{0D665DC1-4EF7-43D6-8E96-1671DEF23985}" type="presParOf" srcId="{918C1020-D861-4BDE-A33F-D0394238A0BB}" destId="{12528C4A-0189-45DA-B2E3-457946EA46EA}" srcOrd="5" destOrd="0" presId="urn:microsoft.com/office/officeart/2008/layout/VerticalCurvedList"/>
    <dgm:cxn modelId="{E1353816-DF82-49CB-969F-E35D9B31F865}" type="presParOf" srcId="{918C1020-D861-4BDE-A33F-D0394238A0BB}" destId="{9C7F4AC3-83E3-42F7-AFBC-FF572B82D73F}" srcOrd="6" destOrd="0" presId="urn:microsoft.com/office/officeart/2008/layout/VerticalCurvedList"/>
    <dgm:cxn modelId="{EC9B93DB-08D3-4D49-AE66-4F73619EE0EA}" type="presParOf" srcId="{9C7F4AC3-83E3-42F7-AFBC-FF572B82D73F}" destId="{BF98CD21-2A54-407A-A5D1-1880E2D15C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C4FF341-1EB2-476D-9251-B357D560250A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E3A5ADF8-3CC7-43BF-8C37-24D42462D30E}">
      <dgm:prSet phldrT="[Text]"/>
      <dgm:spPr/>
      <dgm:t>
        <a:bodyPr/>
        <a:lstStyle/>
        <a:p>
          <a:r>
            <a:rPr lang="en-AU" dirty="0" smtClean="0"/>
            <a:t>Overseas Student Visa Requirements</a:t>
          </a:r>
          <a:endParaRPr lang="en-AU" dirty="0"/>
        </a:p>
      </dgm:t>
    </dgm:pt>
    <dgm:pt modelId="{1F777B17-3B6A-43FA-BF04-EBF2C7207AD9}" type="parTrans" cxnId="{0AC31C39-0CA9-4315-A104-E8C64DEC1E81}">
      <dgm:prSet/>
      <dgm:spPr/>
      <dgm:t>
        <a:bodyPr/>
        <a:lstStyle/>
        <a:p>
          <a:endParaRPr lang="en-AU"/>
        </a:p>
      </dgm:t>
    </dgm:pt>
    <dgm:pt modelId="{024033FB-7335-4289-932A-2AB38A6B4F8A}" type="sibTrans" cxnId="{0AC31C39-0CA9-4315-A104-E8C64DEC1E81}">
      <dgm:prSet/>
      <dgm:spPr/>
      <dgm:t>
        <a:bodyPr/>
        <a:lstStyle/>
        <a:p>
          <a:endParaRPr lang="en-AU"/>
        </a:p>
      </dgm:t>
    </dgm:pt>
    <dgm:pt modelId="{CD3FD46D-AE7F-4AF0-8C55-137D9A1A0096}" type="pres">
      <dgm:prSet presAssocID="{0C4FF341-1EB2-476D-9251-B357D560250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91CC189C-9175-4EB4-84CF-03853664CD94}" type="pres">
      <dgm:prSet presAssocID="{E3A5ADF8-3CC7-43BF-8C37-24D42462D30E}" presName="root" presStyleCnt="0">
        <dgm:presLayoutVars>
          <dgm:chMax/>
          <dgm:chPref val="4"/>
        </dgm:presLayoutVars>
      </dgm:prSet>
      <dgm:spPr/>
    </dgm:pt>
    <dgm:pt modelId="{913C9869-9482-4807-A4F7-3F7D2CDFF172}" type="pres">
      <dgm:prSet presAssocID="{E3A5ADF8-3CC7-43BF-8C37-24D42462D30E}" presName="rootComposite" presStyleCnt="0">
        <dgm:presLayoutVars/>
      </dgm:prSet>
      <dgm:spPr/>
    </dgm:pt>
    <dgm:pt modelId="{FC762E13-13A7-4A2A-8286-C2B6BA34A1AF}" type="pres">
      <dgm:prSet presAssocID="{E3A5ADF8-3CC7-43BF-8C37-24D42462D30E}" presName="rootText" presStyleLbl="node0" presStyleIdx="0" presStyleCnt="1" custScaleX="97065" custScaleY="321490" custLinFactNeighborX="-11879" custLinFactNeighborY="4575">
        <dgm:presLayoutVars>
          <dgm:chMax/>
          <dgm:chPref val="4"/>
        </dgm:presLayoutVars>
      </dgm:prSet>
      <dgm:spPr/>
      <dgm:t>
        <a:bodyPr/>
        <a:lstStyle/>
        <a:p>
          <a:endParaRPr lang="en-AU"/>
        </a:p>
      </dgm:t>
    </dgm:pt>
    <dgm:pt modelId="{3F2D0751-EDCE-4959-9381-031EF9F1CE1B}" type="pres">
      <dgm:prSet presAssocID="{E3A5ADF8-3CC7-43BF-8C37-24D42462D30E}" presName="childShape" presStyleCnt="0">
        <dgm:presLayoutVars>
          <dgm:chMax val="0"/>
          <dgm:chPref val="0"/>
        </dgm:presLayoutVars>
      </dgm:prSet>
      <dgm:spPr/>
    </dgm:pt>
  </dgm:ptLst>
  <dgm:cxnLst>
    <dgm:cxn modelId="{0AC31C39-0CA9-4315-A104-E8C64DEC1E81}" srcId="{0C4FF341-1EB2-476D-9251-B357D560250A}" destId="{E3A5ADF8-3CC7-43BF-8C37-24D42462D30E}" srcOrd="0" destOrd="0" parTransId="{1F777B17-3B6A-43FA-BF04-EBF2C7207AD9}" sibTransId="{024033FB-7335-4289-932A-2AB38A6B4F8A}"/>
    <dgm:cxn modelId="{00D4E6CE-A283-438C-B5AE-921C1084411A}" type="presOf" srcId="{0C4FF341-1EB2-476D-9251-B357D560250A}" destId="{CD3FD46D-AE7F-4AF0-8C55-137D9A1A0096}" srcOrd="0" destOrd="0" presId="urn:microsoft.com/office/officeart/2008/layout/PictureAccentList"/>
    <dgm:cxn modelId="{28813C8A-8313-447F-9041-14475A83ED69}" type="presOf" srcId="{E3A5ADF8-3CC7-43BF-8C37-24D42462D30E}" destId="{FC762E13-13A7-4A2A-8286-C2B6BA34A1AF}" srcOrd="0" destOrd="0" presId="urn:microsoft.com/office/officeart/2008/layout/PictureAccentList"/>
    <dgm:cxn modelId="{97A5227D-E501-4DD2-BB9A-5527812298FF}" type="presParOf" srcId="{CD3FD46D-AE7F-4AF0-8C55-137D9A1A0096}" destId="{91CC189C-9175-4EB4-84CF-03853664CD94}" srcOrd="0" destOrd="0" presId="urn:microsoft.com/office/officeart/2008/layout/PictureAccentList"/>
    <dgm:cxn modelId="{D2993315-32D2-4477-AEC5-4FAA29EAE9B1}" type="presParOf" srcId="{91CC189C-9175-4EB4-84CF-03853664CD94}" destId="{913C9869-9482-4807-A4F7-3F7D2CDFF172}" srcOrd="0" destOrd="0" presId="urn:microsoft.com/office/officeart/2008/layout/PictureAccentList"/>
    <dgm:cxn modelId="{45BF17D7-CE36-43CA-9337-6C029394A2F9}" type="presParOf" srcId="{913C9869-9482-4807-A4F7-3F7D2CDFF172}" destId="{FC762E13-13A7-4A2A-8286-C2B6BA34A1AF}" srcOrd="0" destOrd="0" presId="urn:microsoft.com/office/officeart/2008/layout/PictureAccentList"/>
    <dgm:cxn modelId="{3AB85417-52CA-4ECF-A1E4-BDD113D53217}" type="presParOf" srcId="{91CC189C-9175-4EB4-84CF-03853664CD94}" destId="{3F2D0751-EDCE-4959-9381-031EF9F1CE1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A55CE6F-60E6-4369-BFCF-83E736A21E7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</dgm:pt>
    <dgm:pt modelId="{9606D1AF-B4CE-4274-A5EE-AFEA45E84452}">
      <dgm:prSet phldrT="[Text]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AU" dirty="0" smtClean="0">
              <a:solidFill>
                <a:schemeClr val="bg1"/>
              </a:solidFill>
            </a:rPr>
            <a:t>Reporting student visa breaches</a:t>
          </a:r>
          <a:endParaRPr lang="en-AU" dirty="0">
            <a:solidFill>
              <a:schemeClr val="bg1"/>
            </a:solidFill>
          </a:endParaRPr>
        </a:p>
      </dgm:t>
    </dgm:pt>
    <dgm:pt modelId="{1DB6EFF3-D2F1-4AA6-A4A3-C8D82B4C45FB}" type="parTrans" cxnId="{FFC9C990-3682-435C-B6A4-7F572896417A}">
      <dgm:prSet/>
      <dgm:spPr/>
      <dgm:t>
        <a:bodyPr/>
        <a:lstStyle/>
        <a:p>
          <a:endParaRPr lang="en-AU"/>
        </a:p>
      </dgm:t>
    </dgm:pt>
    <dgm:pt modelId="{AC76127D-D4AE-48D2-B25B-80473D6C117E}" type="sibTrans" cxnId="{FFC9C990-3682-435C-B6A4-7F572896417A}">
      <dgm:prSet/>
      <dgm:spPr/>
      <dgm:t>
        <a:bodyPr/>
        <a:lstStyle/>
        <a:p>
          <a:endParaRPr lang="en-AU"/>
        </a:p>
      </dgm:t>
    </dgm:pt>
    <dgm:pt modelId="{0F90BF06-B93D-42A4-9BCA-EB102C2679ED}">
      <dgm:prSet phldrT="[Text]"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AU" dirty="0" smtClean="0"/>
            <a:t>Online learning</a:t>
          </a:r>
          <a:endParaRPr lang="en-AU" dirty="0"/>
        </a:p>
      </dgm:t>
    </dgm:pt>
    <dgm:pt modelId="{0E0FC07D-A113-49C0-BD12-6B18D1E831E6}" type="parTrans" cxnId="{589850D0-BCA9-4C34-9032-75B3356CA46B}">
      <dgm:prSet/>
      <dgm:spPr/>
      <dgm:t>
        <a:bodyPr/>
        <a:lstStyle/>
        <a:p>
          <a:endParaRPr lang="en-AU"/>
        </a:p>
      </dgm:t>
    </dgm:pt>
    <dgm:pt modelId="{F9B6561D-CA3A-4046-8288-B0846C82F6FE}" type="sibTrans" cxnId="{589850D0-BCA9-4C34-9032-75B3356CA46B}">
      <dgm:prSet/>
      <dgm:spPr/>
      <dgm:t>
        <a:bodyPr/>
        <a:lstStyle/>
        <a:p>
          <a:endParaRPr lang="en-AU"/>
        </a:p>
      </dgm:t>
    </dgm:pt>
    <dgm:pt modelId="{7463C9F1-DEFA-429F-83BB-1EC5880CB6AB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AU" dirty="0" smtClean="0">
              <a:solidFill>
                <a:schemeClr val="bg1"/>
              </a:solidFill>
            </a:rPr>
            <a:t>Monitoring attendance and/or course progress</a:t>
          </a:r>
          <a:endParaRPr lang="en-AU" dirty="0">
            <a:solidFill>
              <a:schemeClr val="bg1"/>
            </a:solidFill>
          </a:endParaRPr>
        </a:p>
      </dgm:t>
    </dgm:pt>
    <dgm:pt modelId="{AB64B816-73AA-4180-81D2-B4F88BC09FF9}" type="parTrans" cxnId="{D45F13F3-558D-45AD-B3B2-3E5D16FAB7A6}">
      <dgm:prSet/>
      <dgm:spPr/>
      <dgm:t>
        <a:bodyPr/>
        <a:lstStyle/>
        <a:p>
          <a:endParaRPr lang="en-AU"/>
        </a:p>
      </dgm:t>
    </dgm:pt>
    <dgm:pt modelId="{196BFFEF-F46D-47D9-8687-0C6B36792704}" type="sibTrans" cxnId="{D45F13F3-558D-45AD-B3B2-3E5D16FAB7A6}">
      <dgm:prSet/>
      <dgm:spPr/>
      <dgm:t>
        <a:bodyPr/>
        <a:lstStyle/>
        <a:p>
          <a:endParaRPr lang="en-AU"/>
        </a:p>
      </dgm:t>
    </dgm:pt>
    <dgm:pt modelId="{B9AFCB89-F1BB-4204-AC1C-3A8E53AC4C98}" type="pres">
      <dgm:prSet presAssocID="{1A55CE6F-60E6-4369-BFCF-83E736A21E7C}" presName="Name0" presStyleCnt="0">
        <dgm:presLayoutVars>
          <dgm:chMax val="7"/>
          <dgm:chPref val="7"/>
          <dgm:dir/>
        </dgm:presLayoutVars>
      </dgm:prSet>
      <dgm:spPr/>
    </dgm:pt>
    <dgm:pt modelId="{A1427F34-E19D-479C-A3F3-A810A306CB49}" type="pres">
      <dgm:prSet presAssocID="{1A55CE6F-60E6-4369-BFCF-83E736A21E7C}" presName="Name1" presStyleCnt="0"/>
      <dgm:spPr/>
    </dgm:pt>
    <dgm:pt modelId="{7B78F9B5-2806-4C45-BA77-68F11FDB5277}" type="pres">
      <dgm:prSet presAssocID="{1A55CE6F-60E6-4369-BFCF-83E736A21E7C}" presName="cycle" presStyleCnt="0"/>
      <dgm:spPr/>
    </dgm:pt>
    <dgm:pt modelId="{C46D669C-6B06-4660-8546-D7580359D5D5}" type="pres">
      <dgm:prSet presAssocID="{1A55CE6F-60E6-4369-BFCF-83E736A21E7C}" presName="srcNode" presStyleLbl="node1" presStyleIdx="0" presStyleCnt="3"/>
      <dgm:spPr/>
    </dgm:pt>
    <dgm:pt modelId="{8F71DF69-FAFF-4CF5-9BE3-F6A1A8851439}" type="pres">
      <dgm:prSet presAssocID="{1A55CE6F-60E6-4369-BFCF-83E736A21E7C}" presName="conn" presStyleLbl="parChTrans1D2" presStyleIdx="0" presStyleCnt="1"/>
      <dgm:spPr/>
      <dgm:t>
        <a:bodyPr/>
        <a:lstStyle/>
        <a:p>
          <a:endParaRPr lang="en-AU"/>
        </a:p>
      </dgm:t>
    </dgm:pt>
    <dgm:pt modelId="{42472D25-3C58-425C-A581-AE1D194CEC58}" type="pres">
      <dgm:prSet presAssocID="{1A55CE6F-60E6-4369-BFCF-83E736A21E7C}" presName="extraNode" presStyleLbl="node1" presStyleIdx="0" presStyleCnt="3"/>
      <dgm:spPr/>
    </dgm:pt>
    <dgm:pt modelId="{B8ACA971-A254-4101-9203-1223BA331E40}" type="pres">
      <dgm:prSet presAssocID="{1A55CE6F-60E6-4369-BFCF-83E736A21E7C}" presName="dstNode" presStyleLbl="node1" presStyleIdx="0" presStyleCnt="3"/>
      <dgm:spPr/>
    </dgm:pt>
    <dgm:pt modelId="{2913F3CC-669F-44CD-8E39-8CD56D3D752C}" type="pres">
      <dgm:prSet presAssocID="{7463C9F1-DEFA-429F-83BB-1EC5880CB6A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3A37D25-6E3A-4803-9F86-9989D74D9562}" type="pres">
      <dgm:prSet presAssocID="{7463C9F1-DEFA-429F-83BB-1EC5880CB6AB}" presName="accent_1" presStyleCnt="0"/>
      <dgm:spPr/>
    </dgm:pt>
    <dgm:pt modelId="{62B6E6B2-7AF2-4A13-AF5D-851F16CA37F1}" type="pres">
      <dgm:prSet presAssocID="{7463C9F1-DEFA-429F-83BB-1EC5880CB6AB}" presName="accentRepeatNode" presStyleLbl="solidFgAcc1" presStyleIdx="0" presStyleCnt="3"/>
      <dgm:spPr>
        <a:ln>
          <a:solidFill>
            <a:schemeClr val="accent3"/>
          </a:solidFill>
        </a:ln>
      </dgm:spPr>
    </dgm:pt>
    <dgm:pt modelId="{33E4A710-006B-4086-BC0A-17FCF0A8DA19}" type="pres">
      <dgm:prSet presAssocID="{9606D1AF-B4CE-4274-A5EE-AFEA45E8445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D24BCA7-D1E9-40A0-B455-2EEAC579E705}" type="pres">
      <dgm:prSet presAssocID="{9606D1AF-B4CE-4274-A5EE-AFEA45E84452}" presName="accent_2" presStyleCnt="0"/>
      <dgm:spPr/>
    </dgm:pt>
    <dgm:pt modelId="{0B1C7C7C-72DF-475F-9C68-24CA96C37AD8}" type="pres">
      <dgm:prSet presAssocID="{9606D1AF-B4CE-4274-A5EE-AFEA45E84452}" presName="accentRepeatNode" presStyleLbl="solidFgAcc1" presStyleIdx="1" presStyleCnt="3"/>
      <dgm:spPr>
        <a:ln>
          <a:solidFill>
            <a:schemeClr val="accent4"/>
          </a:solidFill>
        </a:ln>
      </dgm:spPr>
    </dgm:pt>
    <dgm:pt modelId="{FF2C9C0E-A8B8-4FCD-9716-16CF59175566}" type="pres">
      <dgm:prSet presAssocID="{0F90BF06-B93D-42A4-9BCA-EB102C2679E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E5346EB-6878-4803-B5C7-78EE55B94859}" type="pres">
      <dgm:prSet presAssocID="{0F90BF06-B93D-42A4-9BCA-EB102C2679ED}" presName="accent_3" presStyleCnt="0"/>
      <dgm:spPr/>
    </dgm:pt>
    <dgm:pt modelId="{BB9C0968-4949-40FC-A0EF-9D9D6D86CAF9}" type="pres">
      <dgm:prSet presAssocID="{0F90BF06-B93D-42A4-9BCA-EB102C2679ED}" presName="accentRepeatNode" presStyleLbl="solidFgAcc1" presStyleIdx="2" presStyleCnt="3"/>
      <dgm:spPr/>
    </dgm:pt>
  </dgm:ptLst>
  <dgm:cxnLst>
    <dgm:cxn modelId="{D45F13F3-558D-45AD-B3B2-3E5D16FAB7A6}" srcId="{1A55CE6F-60E6-4369-BFCF-83E736A21E7C}" destId="{7463C9F1-DEFA-429F-83BB-1EC5880CB6AB}" srcOrd="0" destOrd="0" parTransId="{AB64B816-73AA-4180-81D2-B4F88BC09FF9}" sibTransId="{196BFFEF-F46D-47D9-8687-0C6B36792704}"/>
    <dgm:cxn modelId="{7A3A039E-BC32-42C6-BCF0-901C1F9A3967}" type="presOf" srcId="{0F90BF06-B93D-42A4-9BCA-EB102C2679ED}" destId="{FF2C9C0E-A8B8-4FCD-9716-16CF59175566}" srcOrd="0" destOrd="0" presId="urn:microsoft.com/office/officeart/2008/layout/VerticalCurvedList"/>
    <dgm:cxn modelId="{35FE8344-2DD2-4B33-8F47-3BD80C7D37B5}" type="presOf" srcId="{9606D1AF-B4CE-4274-A5EE-AFEA45E84452}" destId="{33E4A710-006B-4086-BC0A-17FCF0A8DA19}" srcOrd="0" destOrd="0" presId="urn:microsoft.com/office/officeart/2008/layout/VerticalCurvedList"/>
    <dgm:cxn modelId="{FFC9C990-3682-435C-B6A4-7F572896417A}" srcId="{1A55CE6F-60E6-4369-BFCF-83E736A21E7C}" destId="{9606D1AF-B4CE-4274-A5EE-AFEA45E84452}" srcOrd="1" destOrd="0" parTransId="{1DB6EFF3-D2F1-4AA6-A4A3-C8D82B4C45FB}" sibTransId="{AC76127D-D4AE-48D2-B25B-80473D6C117E}"/>
    <dgm:cxn modelId="{FF576E82-8E44-43DD-8D60-DC456B2C3B6C}" type="presOf" srcId="{1A55CE6F-60E6-4369-BFCF-83E736A21E7C}" destId="{B9AFCB89-F1BB-4204-AC1C-3A8E53AC4C98}" srcOrd="0" destOrd="0" presId="urn:microsoft.com/office/officeart/2008/layout/VerticalCurvedList"/>
    <dgm:cxn modelId="{46B8414A-EB05-45E4-8BDF-F731B8FEC193}" type="presOf" srcId="{7463C9F1-DEFA-429F-83BB-1EC5880CB6AB}" destId="{2913F3CC-669F-44CD-8E39-8CD56D3D752C}" srcOrd="0" destOrd="0" presId="urn:microsoft.com/office/officeart/2008/layout/VerticalCurvedList"/>
    <dgm:cxn modelId="{589850D0-BCA9-4C34-9032-75B3356CA46B}" srcId="{1A55CE6F-60E6-4369-BFCF-83E736A21E7C}" destId="{0F90BF06-B93D-42A4-9BCA-EB102C2679ED}" srcOrd="2" destOrd="0" parTransId="{0E0FC07D-A113-49C0-BD12-6B18D1E831E6}" sibTransId="{F9B6561D-CA3A-4046-8288-B0846C82F6FE}"/>
    <dgm:cxn modelId="{7E58F876-E0ED-47FC-9887-4ED676DBADB8}" type="presOf" srcId="{196BFFEF-F46D-47D9-8687-0C6B36792704}" destId="{8F71DF69-FAFF-4CF5-9BE3-F6A1A8851439}" srcOrd="0" destOrd="0" presId="urn:microsoft.com/office/officeart/2008/layout/VerticalCurvedList"/>
    <dgm:cxn modelId="{0FCCEC6E-1DAC-499B-9C47-0E1EBC1B9AA9}" type="presParOf" srcId="{B9AFCB89-F1BB-4204-AC1C-3A8E53AC4C98}" destId="{A1427F34-E19D-479C-A3F3-A810A306CB49}" srcOrd="0" destOrd="0" presId="urn:microsoft.com/office/officeart/2008/layout/VerticalCurvedList"/>
    <dgm:cxn modelId="{0EC0BA62-E612-4A2F-9FAD-507E12B2BF5C}" type="presParOf" srcId="{A1427F34-E19D-479C-A3F3-A810A306CB49}" destId="{7B78F9B5-2806-4C45-BA77-68F11FDB5277}" srcOrd="0" destOrd="0" presId="urn:microsoft.com/office/officeart/2008/layout/VerticalCurvedList"/>
    <dgm:cxn modelId="{39012027-8886-412D-990B-C321B22C2B50}" type="presParOf" srcId="{7B78F9B5-2806-4C45-BA77-68F11FDB5277}" destId="{C46D669C-6B06-4660-8546-D7580359D5D5}" srcOrd="0" destOrd="0" presId="urn:microsoft.com/office/officeart/2008/layout/VerticalCurvedList"/>
    <dgm:cxn modelId="{9D4A0DAB-0A9D-48CF-8A3A-431D0DD3976C}" type="presParOf" srcId="{7B78F9B5-2806-4C45-BA77-68F11FDB5277}" destId="{8F71DF69-FAFF-4CF5-9BE3-F6A1A8851439}" srcOrd="1" destOrd="0" presId="urn:microsoft.com/office/officeart/2008/layout/VerticalCurvedList"/>
    <dgm:cxn modelId="{7AD3805F-BBED-4BBB-914F-2FE7397F3EFA}" type="presParOf" srcId="{7B78F9B5-2806-4C45-BA77-68F11FDB5277}" destId="{42472D25-3C58-425C-A581-AE1D194CEC58}" srcOrd="2" destOrd="0" presId="urn:microsoft.com/office/officeart/2008/layout/VerticalCurvedList"/>
    <dgm:cxn modelId="{378A3EC8-BA69-4AEC-A9DE-2D6889C79938}" type="presParOf" srcId="{7B78F9B5-2806-4C45-BA77-68F11FDB5277}" destId="{B8ACA971-A254-4101-9203-1223BA331E40}" srcOrd="3" destOrd="0" presId="urn:microsoft.com/office/officeart/2008/layout/VerticalCurvedList"/>
    <dgm:cxn modelId="{5AF55868-1912-4952-B57C-CEC4EE0DBC21}" type="presParOf" srcId="{A1427F34-E19D-479C-A3F3-A810A306CB49}" destId="{2913F3CC-669F-44CD-8E39-8CD56D3D752C}" srcOrd="1" destOrd="0" presId="urn:microsoft.com/office/officeart/2008/layout/VerticalCurvedList"/>
    <dgm:cxn modelId="{4F8697C7-8E65-4601-B30F-DD5491EEF346}" type="presParOf" srcId="{A1427F34-E19D-479C-A3F3-A810A306CB49}" destId="{73A37D25-6E3A-4803-9F86-9989D74D9562}" srcOrd="2" destOrd="0" presId="urn:microsoft.com/office/officeart/2008/layout/VerticalCurvedList"/>
    <dgm:cxn modelId="{DC992815-FB39-4EBD-8DF1-2C5F7B7303F0}" type="presParOf" srcId="{73A37D25-6E3A-4803-9F86-9989D74D9562}" destId="{62B6E6B2-7AF2-4A13-AF5D-851F16CA37F1}" srcOrd="0" destOrd="0" presId="urn:microsoft.com/office/officeart/2008/layout/VerticalCurvedList"/>
    <dgm:cxn modelId="{5C05F958-0FB8-414D-BC0E-2CE3A0CD5A6C}" type="presParOf" srcId="{A1427F34-E19D-479C-A3F3-A810A306CB49}" destId="{33E4A710-006B-4086-BC0A-17FCF0A8DA19}" srcOrd="3" destOrd="0" presId="urn:microsoft.com/office/officeart/2008/layout/VerticalCurvedList"/>
    <dgm:cxn modelId="{594DDA33-4DB9-4D8B-92F7-554C1A0E09FB}" type="presParOf" srcId="{A1427F34-E19D-479C-A3F3-A810A306CB49}" destId="{AD24BCA7-D1E9-40A0-B455-2EEAC579E705}" srcOrd="4" destOrd="0" presId="urn:microsoft.com/office/officeart/2008/layout/VerticalCurvedList"/>
    <dgm:cxn modelId="{711F6500-348B-484D-B5E6-C06DD69EF430}" type="presParOf" srcId="{AD24BCA7-D1E9-40A0-B455-2EEAC579E705}" destId="{0B1C7C7C-72DF-475F-9C68-24CA96C37AD8}" srcOrd="0" destOrd="0" presId="urn:microsoft.com/office/officeart/2008/layout/VerticalCurvedList"/>
    <dgm:cxn modelId="{8CBEEFE7-568D-4D32-A48D-37B5882982C5}" type="presParOf" srcId="{A1427F34-E19D-479C-A3F3-A810A306CB49}" destId="{FF2C9C0E-A8B8-4FCD-9716-16CF59175566}" srcOrd="5" destOrd="0" presId="urn:microsoft.com/office/officeart/2008/layout/VerticalCurvedList"/>
    <dgm:cxn modelId="{054EF57B-2051-4B79-9D44-84962ED47D47}" type="presParOf" srcId="{A1427F34-E19D-479C-A3F3-A810A306CB49}" destId="{6E5346EB-6878-4803-B5C7-78EE55B94859}" srcOrd="6" destOrd="0" presId="urn:microsoft.com/office/officeart/2008/layout/VerticalCurvedList"/>
    <dgm:cxn modelId="{0928561D-B331-458F-8DD8-BE8FE0DCF86B}" type="presParOf" srcId="{6E5346EB-6878-4803-B5C7-78EE55B94859}" destId="{BB9C0968-4949-40FC-A0EF-9D9D6D86CAF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EA8A49F-3531-46E4-B7FD-38E85FD592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1D56F0E-DFAC-4FD7-A297-E917C3582821}">
      <dgm:prSet phldrT="[Text]" custT="1"/>
      <dgm:spPr>
        <a:solidFill>
          <a:schemeClr val="accent3"/>
        </a:solidFill>
      </dgm:spPr>
      <dgm:t>
        <a:bodyPr/>
        <a:lstStyle/>
        <a:p>
          <a:pPr algn="ctr" rtl="0"/>
          <a:r>
            <a:rPr lang="en-AU" sz="3200" dirty="0" smtClean="0">
              <a:latin typeface="+mj-lt"/>
            </a:rPr>
            <a:t>Monitoring Course Progress and Attendance</a:t>
          </a:r>
          <a:endParaRPr lang="en-AU" sz="3200" dirty="0"/>
        </a:p>
      </dgm:t>
    </dgm:pt>
    <dgm:pt modelId="{85B843D3-B6E7-4E56-A29C-9CB1B281C7E2}" type="parTrans" cxnId="{4B398718-9117-4968-B97F-65AE4B9C0DEB}">
      <dgm:prSet/>
      <dgm:spPr/>
      <dgm:t>
        <a:bodyPr/>
        <a:lstStyle/>
        <a:p>
          <a:endParaRPr lang="en-AU"/>
        </a:p>
      </dgm:t>
    </dgm:pt>
    <dgm:pt modelId="{28997E16-7FF7-4484-A375-83D2437D0420}" type="sibTrans" cxnId="{4B398718-9117-4968-B97F-65AE4B9C0DEB}">
      <dgm:prSet/>
      <dgm:spPr/>
      <dgm:t>
        <a:bodyPr/>
        <a:lstStyle/>
        <a:p>
          <a:endParaRPr lang="en-AU"/>
        </a:p>
      </dgm:t>
    </dgm:pt>
    <dgm:pt modelId="{EC67BF81-01E7-4924-B28B-856D54D75375}">
      <dgm:prSet phldrT="[Text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AU" sz="2200" dirty="0" smtClean="0"/>
            <a:t>Standard 8 will focus on monitoring student progress and student visa requirements</a:t>
          </a:r>
          <a:endParaRPr lang="en-AU" sz="2200" dirty="0"/>
        </a:p>
      </dgm:t>
    </dgm:pt>
    <dgm:pt modelId="{A1F29BDD-1568-40D3-AFFE-F346E5D919AA}" type="parTrans" cxnId="{2028FD6F-8554-47E2-A9AE-1D31FDF9BB50}">
      <dgm:prSet/>
      <dgm:spPr/>
      <dgm:t>
        <a:bodyPr/>
        <a:lstStyle/>
        <a:p>
          <a:endParaRPr lang="en-AU"/>
        </a:p>
      </dgm:t>
    </dgm:pt>
    <dgm:pt modelId="{74B5083E-EB74-4DE0-8EB7-A7B48A04A431}" type="sibTrans" cxnId="{2028FD6F-8554-47E2-A9AE-1D31FDF9BB50}">
      <dgm:prSet/>
      <dgm:spPr/>
      <dgm:t>
        <a:bodyPr/>
        <a:lstStyle/>
        <a:p>
          <a:endParaRPr lang="en-AU"/>
        </a:p>
      </dgm:t>
    </dgm:pt>
    <dgm:pt modelId="{5C30F0BB-03C6-4869-8442-24D2C19395EA}">
      <dgm:prSet custT="1"/>
      <dgm:spPr/>
      <dgm:t>
        <a:bodyPr/>
        <a:lstStyle/>
        <a:p>
          <a:r>
            <a:rPr lang="en-AU" sz="2200" dirty="0" smtClean="0"/>
            <a:t>School, ELICOS and Foundation providers must monitor both course progress and attendance. </a:t>
          </a:r>
        </a:p>
      </dgm:t>
    </dgm:pt>
    <dgm:pt modelId="{1BF80883-0A4A-4DA0-8F72-E3399A6E83A6}" type="parTrans" cxnId="{319564FE-4F55-431B-A984-76BC7EB3DE73}">
      <dgm:prSet/>
      <dgm:spPr/>
      <dgm:t>
        <a:bodyPr/>
        <a:lstStyle/>
        <a:p>
          <a:endParaRPr lang="en-AU"/>
        </a:p>
      </dgm:t>
    </dgm:pt>
    <dgm:pt modelId="{8BA3BBD6-3D7E-45BD-90FC-FE3F95839B17}" type="sibTrans" cxnId="{319564FE-4F55-431B-A984-76BC7EB3DE73}">
      <dgm:prSet/>
      <dgm:spPr/>
      <dgm:t>
        <a:bodyPr/>
        <a:lstStyle/>
        <a:p>
          <a:endParaRPr lang="en-AU"/>
        </a:p>
      </dgm:t>
    </dgm:pt>
    <dgm:pt modelId="{FFB3C55A-A3F5-4E0C-A4DD-55D7EA729ADF}">
      <dgm:prSet phldrT="[Text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endParaRPr lang="en-AU" sz="2200" dirty="0"/>
        </a:p>
      </dgm:t>
    </dgm:pt>
    <dgm:pt modelId="{A663CCEE-1088-4E87-9434-4DF0FA51E4EC}" type="parTrans" cxnId="{12F322FB-A870-45D8-9A1B-3AE2695D7521}">
      <dgm:prSet/>
      <dgm:spPr/>
      <dgm:t>
        <a:bodyPr/>
        <a:lstStyle/>
        <a:p>
          <a:endParaRPr lang="en-AU"/>
        </a:p>
      </dgm:t>
    </dgm:pt>
    <dgm:pt modelId="{DFF974AD-1581-4085-BCF4-278D3AE44224}" type="sibTrans" cxnId="{12F322FB-A870-45D8-9A1B-3AE2695D7521}">
      <dgm:prSet/>
      <dgm:spPr/>
      <dgm:t>
        <a:bodyPr/>
        <a:lstStyle/>
        <a:p>
          <a:endParaRPr lang="en-AU"/>
        </a:p>
      </dgm:t>
    </dgm:pt>
    <dgm:pt modelId="{18ECC4CD-CAD0-4445-9440-38DBC2883117}">
      <dgm:prSet phldrT="[Text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endParaRPr lang="en-AU" sz="2200" dirty="0"/>
        </a:p>
      </dgm:t>
    </dgm:pt>
    <dgm:pt modelId="{9E25BC6A-1887-478C-9A2B-EAE77A157743}" type="parTrans" cxnId="{2222088B-893B-4B52-A7E8-1202640DE975}">
      <dgm:prSet/>
      <dgm:spPr/>
      <dgm:t>
        <a:bodyPr/>
        <a:lstStyle/>
        <a:p>
          <a:endParaRPr lang="en-AU"/>
        </a:p>
      </dgm:t>
    </dgm:pt>
    <dgm:pt modelId="{CFCAC558-4AD2-4729-916C-0E9B626BB667}" type="sibTrans" cxnId="{2222088B-893B-4B52-A7E8-1202640DE975}">
      <dgm:prSet/>
      <dgm:spPr/>
      <dgm:t>
        <a:bodyPr/>
        <a:lstStyle/>
        <a:p>
          <a:endParaRPr lang="en-AU"/>
        </a:p>
      </dgm:t>
    </dgm:pt>
    <dgm:pt modelId="{9927368C-EE23-48AC-A50E-6C0A8317071A}" type="pres">
      <dgm:prSet presAssocID="{7EA8A49F-3531-46E4-B7FD-38E85FD592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48FF4F51-E8B3-4503-9510-D137620F75C8}" type="pres">
      <dgm:prSet presAssocID="{91D56F0E-DFAC-4FD7-A297-E917C3582821}" presName="parentText" presStyleLbl="node1" presStyleIdx="0" presStyleCnt="1" custScaleY="99944" custLinFactNeighborY="-3775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D20A878-E544-4333-BF7E-2D12ACEF4655}" type="pres">
      <dgm:prSet presAssocID="{91D56F0E-DFAC-4FD7-A297-E917C3582821}" presName="childText" presStyleLbl="revTx" presStyleIdx="0" presStyleCnt="1" custScaleY="15207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1658489D-5B47-4285-8706-927EBDB6096F}" type="presOf" srcId="{7EA8A49F-3531-46E4-B7FD-38E85FD592C0}" destId="{9927368C-EE23-48AC-A50E-6C0A8317071A}" srcOrd="0" destOrd="0" presId="urn:microsoft.com/office/officeart/2005/8/layout/vList2"/>
    <dgm:cxn modelId="{2222088B-893B-4B52-A7E8-1202640DE975}" srcId="{91D56F0E-DFAC-4FD7-A297-E917C3582821}" destId="{18ECC4CD-CAD0-4445-9440-38DBC2883117}" srcOrd="1" destOrd="0" parTransId="{9E25BC6A-1887-478C-9A2B-EAE77A157743}" sibTransId="{CFCAC558-4AD2-4729-916C-0E9B626BB667}"/>
    <dgm:cxn modelId="{AFCA3CDF-8EBE-41E6-85D2-C25BB516EE6E}" type="presOf" srcId="{18ECC4CD-CAD0-4445-9440-38DBC2883117}" destId="{1D20A878-E544-4333-BF7E-2D12ACEF4655}" srcOrd="0" destOrd="1" presId="urn:microsoft.com/office/officeart/2005/8/layout/vList2"/>
    <dgm:cxn modelId="{E4122AE0-EBA4-4AB6-A670-9B82D12B05B5}" type="presOf" srcId="{FFB3C55A-A3F5-4E0C-A4DD-55D7EA729ADF}" destId="{1D20A878-E544-4333-BF7E-2D12ACEF4655}" srcOrd="0" destOrd="0" presId="urn:microsoft.com/office/officeart/2005/8/layout/vList2"/>
    <dgm:cxn modelId="{4B398718-9117-4968-B97F-65AE4B9C0DEB}" srcId="{7EA8A49F-3531-46E4-B7FD-38E85FD592C0}" destId="{91D56F0E-DFAC-4FD7-A297-E917C3582821}" srcOrd="0" destOrd="0" parTransId="{85B843D3-B6E7-4E56-A29C-9CB1B281C7E2}" sibTransId="{28997E16-7FF7-4484-A375-83D2437D0420}"/>
    <dgm:cxn modelId="{12F322FB-A870-45D8-9A1B-3AE2695D7521}" srcId="{91D56F0E-DFAC-4FD7-A297-E917C3582821}" destId="{FFB3C55A-A3F5-4E0C-A4DD-55D7EA729ADF}" srcOrd="0" destOrd="0" parTransId="{A663CCEE-1088-4E87-9434-4DF0FA51E4EC}" sibTransId="{DFF974AD-1581-4085-BCF4-278D3AE44224}"/>
    <dgm:cxn modelId="{319564FE-4F55-431B-A984-76BC7EB3DE73}" srcId="{91D56F0E-DFAC-4FD7-A297-E917C3582821}" destId="{5C30F0BB-03C6-4869-8442-24D2C19395EA}" srcOrd="3" destOrd="0" parTransId="{1BF80883-0A4A-4DA0-8F72-E3399A6E83A6}" sibTransId="{8BA3BBD6-3D7E-45BD-90FC-FE3F95839B17}"/>
    <dgm:cxn modelId="{26EA5F40-ACBA-4F30-AEBF-38063A2CC838}" type="presOf" srcId="{5C30F0BB-03C6-4869-8442-24D2C19395EA}" destId="{1D20A878-E544-4333-BF7E-2D12ACEF4655}" srcOrd="0" destOrd="3" presId="urn:microsoft.com/office/officeart/2005/8/layout/vList2"/>
    <dgm:cxn modelId="{2028FD6F-8554-47E2-A9AE-1D31FDF9BB50}" srcId="{91D56F0E-DFAC-4FD7-A297-E917C3582821}" destId="{EC67BF81-01E7-4924-B28B-856D54D75375}" srcOrd="2" destOrd="0" parTransId="{A1F29BDD-1568-40D3-AFFE-F346E5D919AA}" sibTransId="{74B5083E-EB74-4DE0-8EB7-A7B48A04A431}"/>
    <dgm:cxn modelId="{D7DA75E2-734C-490C-87DF-44A7BE12DBC0}" type="presOf" srcId="{91D56F0E-DFAC-4FD7-A297-E917C3582821}" destId="{48FF4F51-E8B3-4503-9510-D137620F75C8}" srcOrd="0" destOrd="0" presId="urn:microsoft.com/office/officeart/2005/8/layout/vList2"/>
    <dgm:cxn modelId="{6BF1A1B2-2528-45AA-9205-FBF0B903ABD4}" type="presOf" srcId="{EC67BF81-01E7-4924-B28B-856D54D75375}" destId="{1D20A878-E544-4333-BF7E-2D12ACEF4655}" srcOrd="0" destOrd="2" presId="urn:microsoft.com/office/officeart/2005/8/layout/vList2"/>
    <dgm:cxn modelId="{221E501E-ADA4-47C0-B7FD-E92E4849310D}" type="presParOf" srcId="{9927368C-EE23-48AC-A50E-6C0A8317071A}" destId="{48FF4F51-E8B3-4503-9510-D137620F75C8}" srcOrd="0" destOrd="0" presId="urn:microsoft.com/office/officeart/2005/8/layout/vList2"/>
    <dgm:cxn modelId="{BAE2E583-36F7-49D8-9A65-40356036AC46}" type="presParOf" srcId="{9927368C-EE23-48AC-A50E-6C0A8317071A}" destId="{1D20A878-E544-4333-BF7E-2D12ACEF465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0054E67-353E-4E6B-BF35-A3CE8E7BB0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62B96432-CE42-4B6B-AA76-6877D44A2DB2}">
      <dgm:prSet phldrT="[Text]" custT="1"/>
      <dgm:spPr>
        <a:solidFill>
          <a:schemeClr val="accent4"/>
        </a:solidFill>
      </dgm:spPr>
      <dgm:t>
        <a:bodyPr/>
        <a:lstStyle/>
        <a:p>
          <a:pPr algn="ctr"/>
          <a:r>
            <a:rPr lang="en-AU" sz="4000" dirty="0" smtClean="0"/>
            <a:t>Reporting Student Visa Breaches</a:t>
          </a:r>
          <a:endParaRPr lang="en-AU" sz="4000" dirty="0"/>
        </a:p>
      </dgm:t>
    </dgm:pt>
    <dgm:pt modelId="{958700EE-B7F3-460E-9243-82F142648F4C}" type="parTrans" cxnId="{9317EF71-09C4-4EF8-BE9A-7A71FF1736DC}">
      <dgm:prSet/>
      <dgm:spPr/>
      <dgm:t>
        <a:bodyPr/>
        <a:lstStyle/>
        <a:p>
          <a:endParaRPr lang="en-AU"/>
        </a:p>
      </dgm:t>
    </dgm:pt>
    <dgm:pt modelId="{3091CE78-F8AA-44FD-8D76-354837CD5282}" type="sibTrans" cxnId="{9317EF71-09C4-4EF8-BE9A-7A71FF1736DC}">
      <dgm:prSet/>
      <dgm:spPr/>
      <dgm:t>
        <a:bodyPr/>
        <a:lstStyle/>
        <a:p>
          <a:endParaRPr lang="en-AU"/>
        </a:p>
      </dgm:t>
    </dgm:pt>
    <dgm:pt modelId="{C8B1A712-1A0F-48AC-9B76-DBFF6B44BA2E}">
      <dgm:prSet phldrT="[Text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AU" sz="2200" dirty="0" smtClean="0"/>
            <a:t>Providers must continue to report students who do not meet course progress and/or attendance requirements.</a:t>
          </a:r>
          <a:endParaRPr lang="en-AU" sz="2200" dirty="0"/>
        </a:p>
      </dgm:t>
    </dgm:pt>
    <dgm:pt modelId="{29D31C4C-6CAC-438D-B071-091C66A507B5}" type="parTrans" cxnId="{0537285A-6581-4CFC-9D28-6F5516D3BD6D}">
      <dgm:prSet/>
      <dgm:spPr/>
      <dgm:t>
        <a:bodyPr/>
        <a:lstStyle/>
        <a:p>
          <a:endParaRPr lang="en-AU"/>
        </a:p>
      </dgm:t>
    </dgm:pt>
    <dgm:pt modelId="{70D115C1-823F-4A3E-AB7A-E1927503ABD3}" type="sibTrans" cxnId="{0537285A-6581-4CFC-9D28-6F5516D3BD6D}">
      <dgm:prSet/>
      <dgm:spPr/>
      <dgm:t>
        <a:bodyPr/>
        <a:lstStyle/>
        <a:p>
          <a:endParaRPr lang="en-AU"/>
        </a:p>
      </dgm:t>
    </dgm:pt>
    <dgm:pt modelId="{E6E76599-7543-4177-88A1-0A9CC74F13A5}">
      <dgm:prSet custT="1"/>
      <dgm:spPr/>
      <dgm:t>
        <a:bodyPr/>
        <a:lstStyle/>
        <a:p>
          <a:r>
            <a:rPr lang="en-AU" sz="2200" dirty="0" smtClean="0"/>
            <a:t>Circumstances where a provider may not decide to report a student for unsatisfactory attendance:</a:t>
          </a:r>
        </a:p>
      </dgm:t>
    </dgm:pt>
    <dgm:pt modelId="{16A53001-7528-4F96-9733-A0626055F96D}" type="parTrans" cxnId="{DBA840FC-A65B-4399-94C2-F5B34404B1C8}">
      <dgm:prSet/>
      <dgm:spPr/>
      <dgm:t>
        <a:bodyPr/>
        <a:lstStyle/>
        <a:p>
          <a:endParaRPr lang="en-AU"/>
        </a:p>
      </dgm:t>
    </dgm:pt>
    <dgm:pt modelId="{D60EB703-93CA-4370-A0EA-52BDF722286F}" type="sibTrans" cxnId="{DBA840FC-A65B-4399-94C2-F5B34404B1C8}">
      <dgm:prSet/>
      <dgm:spPr/>
      <dgm:t>
        <a:bodyPr/>
        <a:lstStyle/>
        <a:p>
          <a:endParaRPr lang="en-AU"/>
        </a:p>
      </dgm:t>
    </dgm:pt>
    <dgm:pt modelId="{58C461E2-009B-43A8-930C-B80668E2D6AA}">
      <dgm:prSet phldrT="[Text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endParaRPr lang="en-AU" sz="2200" dirty="0"/>
        </a:p>
      </dgm:t>
    </dgm:pt>
    <dgm:pt modelId="{022BA565-2195-4C26-B8A3-70A981218085}" type="parTrans" cxnId="{CAF488BC-1753-484D-8AA5-E232FF153774}">
      <dgm:prSet/>
      <dgm:spPr/>
      <dgm:t>
        <a:bodyPr/>
        <a:lstStyle/>
        <a:p>
          <a:endParaRPr lang="en-AU"/>
        </a:p>
      </dgm:t>
    </dgm:pt>
    <dgm:pt modelId="{43085A6D-4C5D-485F-B3FC-EF37F96619DC}" type="sibTrans" cxnId="{CAF488BC-1753-484D-8AA5-E232FF153774}">
      <dgm:prSet/>
      <dgm:spPr/>
      <dgm:t>
        <a:bodyPr/>
        <a:lstStyle/>
        <a:p>
          <a:endParaRPr lang="en-AU"/>
        </a:p>
      </dgm:t>
    </dgm:pt>
    <dgm:pt modelId="{C2B3003A-D0E8-4857-B552-EC76E8D85561}">
      <dgm:prSet custT="1"/>
      <dgm:spPr/>
      <dgm:t>
        <a:bodyPr/>
        <a:lstStyle/>
        <a:p>
          <a:r>
            <a:rPr lang="en-AU" sz="2200" dirty="0" smtClean="0">
              <a:solidFill>
                <a:schemeClr val="tx1"/>
              </a:solidFill>
            </a:rPr>
            <a:t>School, ELICOS and Foundation Program: </a:t>
          </a:r>
          <a:r>
            <a:rPr lang="en-AU" sz="2200" baseline="0" dirty="0" smtClean="0">
              <a:solidFill>
                <a:schemeClr val="tx1"/>
              </a:solidFill>
            </a:rPr>
            <a:t>the student is still attending at least 70% of the scheduled course contact hours</a:t>
          </a:r>
          <a:r>
            <a:rPr lang="en-AU" sz="2200" dirty="0" smtClean="0">
              <a:solidFill>
                <a:schemeClr val="tx1"/>
              </a:solidFill>
            </a:rPr>
            <a:t> and provides genuine evidence of compassionate or compelling circumstances.</a:t>
          </a:r>
        </a:p>
      </dgm:t>
    </dgm:pt>
    <dgm:pt modelId="{FEE26B81-71F3-44B7-A48E-48AC57C33262}" type="parTrans" cxnId="{7C8F2BBE-CD02-4823-AECD-C2CA28ECB5F5}">
      <dgm:prSet/>
      <dgm:spPr/>
      <dgm:t>
        <a:bodyPr/>
        <a:lstStyle/>
        <a:p>
          <a:endParaRPr lang="en-AU"/>
        </a:p>
      </dgm:t>
    </dgm:pt>
    <dgm:pt modelId="{1E059474-9FF7-4A59-AAF3-534D05F3AB9B}" type="sibTrans" cxnId="{7C8F2BBE-CD02-4823-AECD-C2CA28ECB5F5}">
      <dgm:prSet/>
      <dgm:spPr/>
      <dgm:t>
        <a:bodyPr/>
        <a:lstStyle/>
        <a:p>
          <a:endParaRPr lang="en-AU"/>
        </a:p>
      </dgm:t>
    </dgm:pt>
    <dgm:pt modelId="{4341F1F9-F123-467E-95B9-41B0F1CF57F7}" type="pres">
      <dgm:prSet presAssocID="{B0054E67-353E-4E6B-BF35-A3CE8E7BB0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E1D0AED1-296D-4725-A5BC-2753D258C944}" type="pres">
      <dgm:prSet presAssocID="{62B96432-CE42-4B6B-AA76-6877D44A2DB2}" presName="parentText" presStyleLbl="node1" presStyleIdx="0" presStyleCnt="1" custScaleY="117351" custLinFactNeighborY="-4407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F7BCAD8-31D9-439D-A04A-101FD8AEB606}" type="pres">
      <dgm:prSet presAssocID="{62B96432-CE42-4B6B-AA76-6877D44A2DB2}" presName="childText" presStyleLbl="revTx" presStyleIdx="0" presStyleCnt="1" custAng="0" custScaleY="13887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9C430258-B71B-43A6-95EF-AC1C590D096F}" type="presOf" srcId="{58C461E2-009B-43A8-930C-B80668E2D6AA}" destId="{1F7BCAD8-31D9-439D-A04A-101FD8AEB606}" srcOrd="0" destOrd="0" presId="urn:microsoft.com/office/officeart/2005/8/layout/vList2"/>
    <dgm:cxn modelId="{0537285A-6581-4CFC-9D28-6F5516D3BD6D}" srcId="{62B96432-CE42-4B6B-AA76-6877D44A2DB2}" destId="{C8B1A712-1A0F-48AC-9B76-DBFF6B44BA2E}" srcOrd="1" destOrd="0" parTransId="{29D31C4C-6CAC-438D-B071-091C66A507B5}" sibTransId="{70D115C1-823F-4A3E-AB7A-E1927503ABD3}"/>
    <dgm:cxn modelId="{BB6201E3-1538-4C04-8311-A9498AFD8FB4}" type="presOf" srcId="{C8B1A712-1A0F-48AC-9B76-DBFF6B44BA2E}" destId="{1F7BCAD8-31D9-439D-A04A-101FD8AEB606}" srcOrd="0" destOrd="1" presId="urn:microsoft.com/office/officeart/2005/8/layout/vList2"/>
    <dgm:cxn modelId="{11BF5E1E-070D-4154-8DB3-5C810561F2D7}" type="presOf" srcId="{B0054E67-353E-4E6B-BF35-A3CE8E7BB037}" destId="{4341F1F9-F123-467E-95B9-41B0F1CF57F7}" srcOrd="0" destOrd="0" presId="urn:microsoft.com/office/officeart/2005/8/layout/vList2"/>
    <dgm:cxn modelId="{4418AAE7-DE58-45FC-89F4-64E91BC9E61B}" type="presOf" srcId="{C2B3003A-D0E8-4857-B552-EC76E8D85561}" destId="{1F7BCAD8-31D9-439D-A04A-101FD8AEB606}" srcOrd="0" destOrd="3" presId="urn:microsoft.com/office/officeart/2005/8/layout/vList2"/>
    <dgm:cxn modelId="{A24A7268-90EB-4A11-AF29-4C821F79418D}" type="presOf" srcId="{E6E76599-7543-4177-88A1-0A9CC74F13A5}" destId="{1F7BCAD8-31D9-439D-A04A-101FD8AEB606}" srcOrd="0" destOrd="2" presId="urn:microsoft.com/office/officeart/2005/8/layout/vList2"/>
    <dgm:cxn modelId="{DBA840FC-A65B-4399-94C2-F5B34404B1C8}" srcId="{62B96432-CE42-4B6B-AA76-6877D44A2DB2}" destId="{E6E76599-7543-4177-88A1-0A9CC74F13A5}" srcOrd="2" destOrd="0" parTransId="{16A53001-7528-4F96-9733-A0626055F96D}" sibTransId="{D60EB703-93CA-4370-A0EA-52BDF722286F}"/>
    <dgm:cxn modelId="{51E68AEF-396F-40C8-AE5E-FD30D7DA04E6}" type="presOf" srcId="{62B96432-CE42-4B6B-AA76-6877D44A2DB2}" destId="{E1D0AED1-296D-4725-A5BC-2753D258C944}" srcOrd="0" destOrd="0" presId="urn:microsoft.com/office/officeart/2005/8/layout/vList2"/>
    <dgm:cxn modelId="{CAF488BC-1753-484D-8AA5-E232FF153774}" srcId="{62B96432-CE42-4B6B-AA76-6877D44A2DB2}" destId="{58C461E2-009B-43A8-930C-B80668E2D6AA}" srcOrd="0" destOrd="0" parTransId="{022BA565-2195-4C26-B8A3-70A981218085}" sibTransId="{43085A6D-4C5D-485F-B3FC-EF37F96619DC}"/>
    <dgm:cxn modelId="{9317EF71-09C4-4EF8-BE9A-7A71FF1736DC}" srcId="{B0054E67-353E-4E6B-BF35-A3CE8E7BB037}" destId="{62B96432-CE42-4B6B-AA76-6877D44A2DB2}" srcOrd="0" destOrd="0" parTransId="{958700EE-B7F3-460E-9243-82F142648F4C}" sibTransId="{3091CE78-F8AA-44FD-8D76-354837CD5282}"/>
    <dgm:cxn modelId="{7C8F2BBE-CD02-4823-AECD-C2CA28ECB5F5}" srcId="{62B96432-CE42-4B6B-AA76-6877D44A2DB2}" destId="{C2B3003A-D0E8-4857-B552-EC76E8D85561}" srcOrd="3" destOrd="0" parTransId="{FEE26B81-71F3-44B7-A48E-48AC57C33262}" sibTransId="{1E059474-9FF7-4A59-AAF3-534D05F3AB9B}"/>
    <dgm:cxn modelId="{F8218CC2-9BEE-43E1-8E79-E9BBE20A322A}" type="presParOf" srcId="{4341F1F9-F123-467E-95B9-41B0F1CF57F7}" destId="{E1D0AED1-296D-4725-A5BC-2753D258C944}" srcOrd="0" destOrd="0" presId="urn:microsoft.com/office/officeart/2005/8/layout/vList2"/>
    <dgm:cxn modelId="{FCA29A88-EB65-4BF9-A916-1285504D30ED}" type="presParOf" srcId="{4341F1F9-F123-467E-95B9-41B0F1CF57F7}" destId="{1F7BCAD8-31D9-439D-A04A-101FD8AEB60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799CDC9-B9FA-4D6D-ABA0-FF39F2D29E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60969A0C-75E3-4C63-8959-1559CA9FAFC8}">
      <dgm:prSet phldrT="[Text]" custT="1"/>
      <dgm:spPr>
        <a:solidFill>
          <a:schemeClr val="accent5"/>
        </a:solidFill>
      </dgm:spPr>
      <dgm:t>
        <a:bodyPr/>
        <a:lstStyle/>
        <a:p>
          <a:pPr algn="ctr"/>
          <a:r>
            <a:rPr lang="en-AU" sz="4000" dirty="0" smtClean="0"/>
            <a:t>Online Learning</a:t>
          </a:r>
          <a:endParaRPr lang="en-AU" sz="4000" dirty="0"/>
        </a:p>
      </dgm:t>
    </dgm:pt>
    <dgm:pt modelId="{B7710F21-76F8-438B-A972-EFFABA9256F5}" type="parTrans" cxnId="{1C2492CD-FA8A-4815-B7B0-BC47B74FD3E8}">
      <dgm:prSet/>
      <dgm:spPr/>
      <dgm:t>
        <a:bodyPr/>
        <a:lstStyle/>
        <a:p>
          <a:endParaRPr lang="en-AU"/>
        </a:p>
      </dgm:t>
    </dgm:pt>
    <dgm:pt modelId="{8468CB35-D3C0-47DB-9693-49528696CA06}" type="sibTrans" cxnId="{1C2492CD-FA8A-4815-B7B0-BC47B74FD3E8}">
      <dgm:prSet/>
      <dgm:spPr/>
      <dgm:t>
        <a:bodyPr/>
        <a:lstStyle/>
        <a:p>
          <a:endParaRPr lang="en-AU"/>
        </a:p>
      </dgm:t>
    </dgm:pt>
    <dgm:pt modelId="{6FFB1C58-8C20-4A6F-A91F-9BE587862B96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AU" sz="2200" dirty="0" smtClean="0"/>
            <a:t>Continues to prevent exclusively online or distance learning for a student on a student visa.</a:t>
          </a:r>
          <a:endParaRPr lang="en-AU" sz="2200" dirty="0"/>
        </a:p>
      </dgm:t>
    </dgm:pt>
    <dgm:pt modelId="{C25D4167-CA98-4A43-ACDA-58E483E22063}" type="parTrans" cxnId="{5CA13E53-0413-4E99-91A3-1C5C158F61CE}">
      <dgm:prSet/>
      <dgm:spPr/>
      <dgm:t>
        <a:bodyPr/>
        <a:lstStyle/>
        <a:p>
          <a:endParaRPr lang="en-AU"/>
        </a:p>
      </dgm:t>
    </dgm:pt>
    <dgm:pt modelId="{5FF87D20-99E5-41DA-9DD2-55FED73A08E8}" type="sibTrans" cxnId="{5CA13E53-0413-4E99-91A3-1C5C158F61CE}">
      <dgm:prSet/>
      <dgm:spPr/>
      <dgm:t>
        <a:bodyPr/>
        <a:lstStyle/>
        <a:p>
          <a:endParaRPr lang="en-AU"/>
        </a:p>
      </dgm:t>
    </dgm:pt>
    <dgm:pt modelId="{D11590A3-92DD-4B45-9FC6-288B9B2C113D}">
      <dgm:prSet custT="1"/>
      <dgm:spPr/>
      <dgm:t>
        <a:bodyPr/>
        <a:lstStyle/>
        <a:p>
          <a:r>
            <a:rPr lang="en-AU" sz="2200" dirty="0" smtClean="0"/>
            <a:t>Schools, ELICOS or Foundation program providers may provide online learning in addition to the minimum requirements of face-to-face teaching.</a:t>
          </a:r>
        </a:p>
      </dgm:t>
    </dgm:pt>
    <dgm:pt modelId="{D83F6D7F-EA18-423D-B34D-A4BFD2EEE70D}" type="parTrans" cxnId="{682705DB-6625-44D5-978F-4C54846CBB56}">
      <dgm:prSet/>
      <dgm:spPr/>
      <dgm:t>
        <a:bodyPr/>
        <a:lstStyle/>
        <a:p>
          <a:endParaRPr lang="en-AU"/>
        </a:p>
      </dgm:t>
    </dgm:pt>
    <dgm:pt modelId="{CBAA7163-A361-4649-97AE-B5ED88355BD6}" type="sibTrans" cxnId="{682705DB-6625-44D5-978F-4C54846CBB56}">
      <dgm:prSet/>
      <dgm:spPr/>
      <dgm:t>
        <a:bodyPr/>
        <a:lstStyle/>
        <a:p>
          <a:endParaRPr lang="en-AU"/>
        </a:p>
      </dgm:t>
    </dgm:pt>
    <dgm:pt modelId="{5317484A-D7AB-4A32-B23F-64C97A361843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endParaRPr lang="en-AU" sz="2200" dirty="0"/>
        </a:p>
      </dgm:t>
    </dgm:pt>
    <dgm:pt modelId="{1DC6712C-BFE6-4354-9D20-0A29FD54C7DA}" type="parTrans" cxnId="{C5F94936-52C7-430E-A782-76325E4569F5}">
      <dgm:prSet/>
      <dgm:spPr/>
      <dgm:t>
        <a:bodyPr/>
        <a:lstStyle/>
        <a:p>
          <a:endParaRPr lang="en-AU"/>
        </a:p>
      </dgm:t>
    </dgm:pt>
    <dgm:pt modelId="{78E939AF-16D0-4BA9-B297-C4C71876C51E}" type="sibTrans" cxnId="{C5F94936-52C7-430E-A782-76325E4569F5}">
      <dgm:prSet/>
      <dgm:spPr/>
      <dgm:t>
        <a:bodyPr/>
        <a:lstStyle/>
        <a:p>
          <a:endParaRPr lang="en-AU"/>
        </a:p>
      </dgm:t>
    </dgm:pt>
    <dgm:pt modelId="{81CB2449-F145-4A48-BA1D-A1B9944EAB04}">
      <dgm:prSet custT="1"/>
      <dgm:spPr/>
      <dgm:t>
        <a:bodyPr/>
        <a:lstStyle/>
        <a:p>
          <a:endParaRPr lang="en-AU" sz="2200" dirty="0" smtClean="0"/>
        </a:p>
      </dgm:t>
    </dgm:pt>
    <dgm:pt modelId="{B4AA0B0B-3063-46AC-9403-D15279EF4F27}" type="parTrans" cxnId="{6F8E92B7-FBFA-4AC8-A83A-B7C47CCC2661}">
      <dgm:prSet/>
      <dgm:spPr/>
      <dgm:t>
        <a:bodyPr/>
        <a:lstStyle/>
        <a:p>
          <a:endParaRPr lang="en-AU"/>
        </a:p>
      </dgm:t>
    </dgm:pt>
    <dgm:pt modelId="{F7330AC5-AFCE-4FB3-8CF6-86D59EADE814}" type="sibTrans" cxnId="{6F8E92B7-FBFA-4AC8-A83A-B7C47CCC2661}">
      <dgm:prSet/>
      <dgm:spPr/>
      <dgm:t>
        <a:bodyPr/>
        <a:lstStyle/>
        <a:p>
          <a:endParaRPr lang="en-AU"/>
        </a:p>
      </dgm:t>
    </dgm:pt>
    <dgm:pt modelId="{09536CE8-96F5-4C51-8F1A-4064E51E9505}" type="pres">
      <dgm:prSet presAssocID="{4799CDC9-B9FA-4D6D-ABA0-FF39F2D29E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F526D13D-892E-4658-8AF7-EA5B4B02C865}" type="pres">
      <dgm:prSet presAssocID="{60969A0C-75E3-4C63-8959-1559CA9FAFC8}" presName="parentText" presStyleLbl="node1" presStyleIdx="0" presStyleCnt="1" custScaleY="103707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D16D516-848F-4DD3-9B3D-917265A2E93E}" type="pres">
      <dgm:prSet presAssocID="{60969A0C-75E3-4C63-8959-1559CA9FAFC8}" presName="childText" presStyleLbl="revTx" presStyleIdx="0" presStyleCnt="1" custScaleY="135208" custLinFactNeighborY="2528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682705DB-6625-44D5-978F-4C54846CBB56}" srcId="{60969A0C-75E3-4C63-8959-1559CA9FAFC8}" destId="{D11590A3-92DD-4B45-9FC6-288B9B2C113D}" srcOrd="2" destOrd="0" parTransId="{D83F6D7F-EA18-423D-B34D-A4BFD2EEE70D}" sibTransId="{CBAA7163-A361-4649-97AE-B5ED88355BD6}"/>
    <dgm:cxn modelId="{6F8E92B7-FBFA-4AC8-A83A-B7C47CCC2661}" srcId="{60969A0C-75E3-4C63-8959-1559CA9FAFC8}" destId="{81CB2449-F145-4A48-BA1D-A1B9944EAB04}" srcOrd="3" destOrd="0" parTransId="{B4AA0B0B-3063-46AC-9403-D15279EF4F27}" sibTransId="{F7330AC5-AFCE-4FB3-8CF6-86D59EADE814}"/>
    <dgm:cxn modelId="{359AD014-2BCF-4878-86E6-CF34E02F70A2}" type="presOf" srcId="{5317484A-D7AB-4A32-B23F-64C97A361843}" destId="{ED16D516-848F-4DD3-9B3D-917265A2E93E}" srcOrd="0" destOrd="0" presId="urn:microsoft.com/office/officeart/2005/8/layout/vList2"/>
    <dgm:cxn modelId="{1C2492CD-FA8A-4815-B7B0-BC47B74FD3E8}" srcId="{4799CDC9-B9FA-4D6D-ABA0-FF39F2D29EAA}" destId="{60969A0C-75E3-4C63-8959-1559CA9FAFC8}" srcOrd="0" destOrd="0" parTransId="{B7710F21-76F8-438B-A972-EFFABA9256F5}" sibTransId="{8468CB35-D3C0-47DB-9693-49528696CA06}"/>
    <dgm:cxn modelId="{A6D23B1E-8611-4E53-9DAA-222073608CCF}" type="presOf" srcId="{81CB2449-F145-4A48-BA1D-A1B9944EAB04}" destId="{ED16D516-848F-4DD3-9B3D-917265A2E93E}" srcOrd="0" destOrd="3" presId="urn:microsoft.com/office/officeart/2005/8/layout/vList2"/>
    <dgm:cxn modelId="{5CA13E53-0413-4E99-91A3-1C5C158F61CE}" srcId="{60969A0C-75E3-4C63-8959-1559CA9FAFC8}" destId="{6FFB1C58-8C20-4A6F-A91F-9BE587862B96}" srcOrd="1" destOrd="0" parTransId="{C25D4167-CA98-4A43-ACDA-58E483E22063}" sibTransId="{5FF87D20-99E5-41DA-9DD2-55FED73A08E8}"/>
    <dgm:cxn modelId="{76A025F6-EB47-43CB-AE54-ABBEF037CD5A}" type="presOf" srcId="{60969A0C-75E3-4C63-8959-1559CA9FAFC8}" destId="{F526D13D-892E-4658-8AF7-EA5B4B02C865}" srcOrd="0" destOrd="0" presId="urn:microsoft.com/office/officeart/2005/8/layout/vList2"/>
    <dgm:cxn modelId="{0869AAC7-C907-44BF-819C-38390BF250A6}" type="presOf" srcId="{4799CDC9-B9FA-4D6D-ABA0-FF39F2D29EAA}" destId="{09536CE8-96F5-4C51-8F1A-4064E51E9505}" srcOrd="0" destOrd="0" presId="urn:microsoft.com/office/officeart/2005/8/layout/vList2"/>
    <dgm:cxn modelId="{C5F94936-52C7-430E-A782-76325E4569F5}" srcId="{60969A0C-75E3-4C63-8959-1559CA9FAFC8}" destId="{5317484A-D7AB-4A32-B23F-64C97A361843}" srcOrd="0" destOrd="0" parTransId="{1DC6712C-BFE6-4354-9D20-0A29FD54C7DA}" sibTransId="{78E939AF-16D0-4BA9-B297-C4C71876C51E}"/>
    <dgm:cxn modelId="{1FB348C0-8751-4310-BF7F-B90853519840}" type="presOf" srcId="{6FFB1C58-8C20-4A6F-A91F-9BE587862B96}" destId="{ED16D516-848F-4DD3-9B3D-917265A2E93E}" srcOrd="0" destOrd="1" presId="urn:microsoft.com/office/officeart/2005/8/layout/vList2"/>
    <dgm:cxn modelId="{FC4375DB-0890-44E6-9BB7-DB2A92A6A37B}" type="presOf" srcId="{D11590A3-92DD-4B45-9FC6-288B9B2C113D}" destId="{ED16D516-848F-4DD3-9B3D-917265A2E93E}" srcOrd="0" destOrd="2" presId="urn:microsoft.com/office/officeart/2005/8/layout/vList2"/>
    <dgm:cxn modelId="{BBFB8654-94E2-44A1-BAFB-468B2FC87015}" type="presParOf" srcId="{09536CE8-96F5-4C51-8F1A-4064E51E9505}" destId="{F526D13D-892E-4658-8AF7-EA5B4B02C865}" srcOrd="0" destOrd="0" presId="urn:microsoft.com/office/officeart/2005/8/layout/vList2"/>
    <dgm:cxn modelId="{EF8BCF47-D166-4E19-9ED1-8A40379DCA3D}" type="presParOf" srcId="{09536CE8-96F5-4C51-8F1A-4064E51E9505}" destId="{ED16D516-848F-4DD3-9B3D-917265A2E93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665A9BC-8B9B-4724-851B-8E308FEAAE64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C7D86C00-BCCC-499A-AFE0-731ECE874E38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AU" sz="1800" dirty="0" smtClean="0"/>
            <a:t>Strengthening the National Code will uphold Australia's international reputation as a provider of high quality education and training.</a:t>
          </a:r>
          <a:endParaRPr lang="en-AU" sz="1800" dirty="0"/>
        </a:p>
      </dgm:t>
    </dgm:pt>
    <dgm:pt modelId="{CB364C3D-49F2-4735-9270-D81C1AA0D498}" type="parTrans" cxnId="{ADCD136E-1C2F-4AB7-A067-C85E63451442}">
      <dgm:prSet/>
      <dgm:spPr/>
      <dgm:t>
        <a:bodyPr/>
        <a:lstStyle/>
        <a:p>
          <a:endParaRPr lang="en-AU"/>
        </a:p>
      </dgm:t>
    </dgm:pt>
    <dgm:pt modelId="{44F16B0F-E706-4D8B-9F44-7980CA53399D}" type="sibTrans" cxnId="{ADCD136E-1C2F-4AB7-A067-C85E63451442}">
      <dgm:prSet/>
      <dgm:spPr/>
      <dgm:t>
        <a:bodyPr/>
        <a:lstStyle/>
        <a:p>
          <a:endParaRPr lang="en-AU"/>
        </a:p>
      </dgm:t>
    </dgm:pt>
    <dgm:pt modelId="{DA8D1665-CDD7-4E58-BE09-401169BE1756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AU" sz="1800" dirty="0" smtClean="0"/>
            <a:t>The revised National Code will commence on 1 January 2018.</a:t>
          </a:r>
          <a:endParaRPr lang="en-AU" sz="1800" dirty="0"/>
        </a:p>
      </dgm:t>
    </dgm:pt>
    <dgm:pt modelId="{09231BE9-6A7E-406E-8B33-9F779CA3FC5B}" type="parTrans" cxnId="{040B6FB7-948A-4C7E-A6CF-FC4E11B79618}">
      <dgm:prSet/>
      <dgm:spPr/>
      <dgm:t>
        <a:bodyPr/>
        <a:lstStyle/>
        <a:p>
          <a:endParaRPr lang="en-AU"/>
        </a:p>
      </dgm:t>
    </dgm:pt>
    <dgm:pt modelId="{82D9FD46-AB0B-4D8B-87C8-EDF8C02ECCB0}" type="sibTrans" cxnId="{040B6FB7-948A-4C7E-A6CF-FC4E11B79618}">
      <dgm:prSet/>
      <dgm:spPr/>
      <dgm:t>
        <a:bodyPr/>
        <a:lstStyle/>
        <a:p>
          <a:endParaRPr lang="en-AU"/>
        </a:p>
      </dgm:t>
    </dgm:pt>
    <dgm:pt modelId="{CC1FDF55-077D-46AE-B35A-1DC8808A9A29}">
      <dgm:prSet phldrT="[Text]" custT="1"/>
      <dgm:spPr/>
      <dgm:t>
        <a:bodyPr/>
        <a:lstStyle/>
        <a:p>
          <a:r>
            <a:rPr lang="en-AU" sz="1800" dirty="0" smtClean="0"/>
            <a:t>The department will work with the sector on transition arrangements. Support will include:</a:t>
          </a:r>
        </a:p>
        <a:p>
          <a:r>
            <a:rPr lang="en-AU" sz="1800" dirty="0" smtClean="0"/>
            <a:t>- Explanatory material and factsheets</a:t>
          </a:r>
        </a:p>
        <a:p>
          <a:r>
            <a:rPr lang="en-AU" sz="1800" dirty="0" smtClean="0"/>
            <a:t>- Online training modules </a:t>
          </a:r>
          <a:endParaRPr lang="en-AU" sz="1800" dirty="0"/>
        </a:p>
      </dgm:t>
    </dgm:pt>
    <dgm:pt modelId="{48949BAF-C321-4344-BD0C-DC3782BC0D17}" type="parTrans" cxnId="{EBC60E97-40FA-4D94-8AE1-77DA11CE2026}">
      <dgm:prSet/>
      <dgm:spPr/>
      <dgm:t>
        <a:bodyPr/>
        <a:lstStyle/>
        <a:p>
          <a:endParaRPr lang="en-AU"/>
        </a:p>
      </dgm:t>
    </dgm:pt>
    <dgm:pt modelId="{4D09ED68-EB21-45EC-857D-7DC57F056CAD}" type="sibTrans" cxnId="{EBC60E97-40FA-4D94-8AE1-77DA11CE2026}">
      <dgm:prSet/>
      <dgm:spPr/>
      <dgm:t>
        <a:bodyPr/>
        <a:lstStyle/>
        <a:p>
          <a:endParaRPr lang="en-AU"/>
        </a:p>
      </dgm:t>
    </dgm:pt>
    <dgm:pt modelId="{94ED6102-D66E-4E83-A095-97F5E4450A21}" type="pres">
      <dgm:prSet presAssocID="{1665A9BC-8B9B-4724-851B-8E308FEAAE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EE79707B-D7AD-4E3A-877A-C8D518DDCF83}" type="pres">
      <dgm:prSet presAssocID="{C7D86C00-BCCC-499A-AFE0-731ECE874E38}" presName="node" presStyleLbl="node1" presStyleIdx="0" presStyleCnt="3" custScaleY="9653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F8FD1A3-9EA0-4A76-A6FD-F7D93A922EB9}" type="pres">
      <dgm:prSet presAssocID="{44F16B0F-E706-4D8B-9F44-7980CA53399D}" presName="sibTrans" presStyleLbl="sibTrans2D1" presStyleIdx="0" presStyleCnt="2"/>
      <dgm:spPr/>
      <dgm:t>
        <a:bodyPr/>
        <a:lstStyle/>
        <a:p>
          <a:endParaRPr lang="en-AU"/>
        </a:p>
      </dgm:t>
    </dgm:pt>
    <dgm:pt modelId="{F30EB312-3F29-49BC-8863-4DD62C1438C9}" type="pres">
      <dgm:prSet presAssocID="{44F16B0F-E706-4D8B-9F44-7980CA53399D}" presName="connectorText" presStyleLbl="sibTrans2D1" presStyleIdx="0" presStyleCnt="2"/>
      <dgm:spPr/>
      <dgm:t>
        <a:bodyPr/>
        <a:lstStyle/>
        <a:p>
          <a:endParaRPr lang="en-AU"/>
        </a:p>
      </dgm:t>
    </dgm:pt>
    <dgm:pt modelId="{C462756C-65D6-4CEB-9D59-3558B103F0E4}" type="pres">
      <dgm:prSet presAssocID="{DA8D1665-CDD7-4E58-BE09-401169BE1756}" presName="node" presStyleLbl="node1" presStyleIdx="1" presStyleCnt="3" custScaleY="9653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FF1DFAF-992C-492A-A91C-88D6E5D38C6D}" type="pres">
      <dgm:prSet presAssocID="{82D9FD46-AB0B-4D8B-87C8-EDF8C02ECCB0}" presName="sibTrans" presStyleLbl="sibTrans2D1" presStyleIdx="1" presStyleCnt="2"/>
      <dgm:spPr/>
      <dgm:t>
        <a:bodyPr/>
        <a:lstStyle/>
        <a:p>
          <a:endParaRPr lang="en-AU"/>
        </a:p>
      </dgm:t>
    </dgm:pt>
    <dgm:pt modelId="{36E0149B-FE54-4C4A-9D80-2B7C5CB177AD}" type="pres">
      <dgm:prSet presAssocID="{82D9FD46-AB0B-4D8B-87C8-EDF8C02ECCB0}" presName="connectorText" presStyleLbl="sibTrans2D1" presStyleIdx="1" presStyleCnt="2"/>
      <dgm:spPr/>
      <dgm:t>
        <a:bodyPr/>
        <a:lstStyle/>
        <a:p>
          <a:endParaRPr lang="en-AU"/>
        </a:p>
      </dgm:t>
    </dgm:pt>
    <dgm:pt modelId="{79C60BB1-9CA6-420F-B9A7-060AEE3482D0}" type="pres">
      <dgm:prSet presAssocID="{CC1FDF55-077D-46AE-B35A-1DC8808A9A29}" presName="node" presStyleLbl="node1" presStyleIdx="2" presStyleCnt="3" custScaleY="9653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7469432A-81D5-4D16-B4B8-73BA318B01E3}" type="presOf" srcId="{CC1FDF55-077D-46AE-B35A-1DC8808A9A29}" destId="{79C60BB1-9CA6-420F-B9A7-060AEE3482D0}" srcOrd="0" destOrd="0" presId="urn:microsoft.com/office/officeart/2005/8/layout/process1"/>
    <dgm:cxn modelId="{B8E34CCC-741F-4655-AF41-C9C9AB227C59}" type="presOf" srcId="{C7D86C00-BCCC-499A-AFE0-731ECE874E38}" destId="{EE79707B-D7AD-4E3A-877A-C8D518DDCF83}" srcOrd="0" destOrd="0" presId="urn:microsoft.com/office/officeart/2005/8/layout/process1"/>
    <dgm:cxn modelId="{E60862CE-6344-4DE0-9ED4-D013DB83F529}" type="presOf" srcId="{1665A9BC-8B9B-4724-851B-8E308FEAAE64}" destId="{94ED6102-D66E-4E83-A095-97F5E4450A21}" srcOrd="0" destOrd="0" presId="urn:microsoft.com/office/officeart/2005/8/layout/process1"/>
    <dgm:cxn modelId="{632076B5-0611-415A-85A5-F52F039550F0}" type="presOf" srcId="{82D9FD46-AB0B-4D8B-87C8-EDF8C02ECCB0}" destId="{6FF1DFAF-992C-492A-A91C-88D6E5D38C6D}" srcOrd="0" destOrd="0" presId="urn:microsoft.com/office/officeart/2005/8/layout/process1"/>
    <dgm:cxn modelId="{12951AAD-2C75-4D02-8E6F-34A16FBE4202}" type="presOf" srcId="{44F16B0F-E706-4D8B-9F44-7980CA53399D}" destId="{F30EB312-3F29-49BC-8863-4DD62C1438C9}" srcOrd="1" destOrd="0" presId="urn:microsoft.com/office/officeart/2005/8/layout/process1"/>
    <dgm:cxn modelId="{040B6FB7-948A-4C7E-A6CF-FC4E11B79618}" srcId="{1665A9BC-8B9B-4724-851B-8E308FEAAE64}" destId="{DA8D1665-CDD7-4E58-BE09-401169BE1756}" srcOrd="1" destOrd="0" parTransId="{09231BE9-6A7E-406E-8B33-9F779CA3FC5B}" sibTransId="{82D9FD46-AB0B-4D8B-87C8-EDF8C02ECCB0}"/>
    <dgm:cxn modelId="{45A6C227-DBED-49F1-BE7E-55F78569263C}" type="presOf" srcId="{DA8D1665-CDD7-4E58-BE09-401169BE1756}" destId="{C462756C-65D6-4CEB-9D59-3558B103F0E4}" srcOrd="0" destOrd="0" presId="urn:microsoft.com/office/officeart/2005/8/layout/process1"/>
    <dgm:cxn modelId="{EBC60E97-40FA-4D94-8AE1-77DA11CE2026}" srcId="{1665A9BC-8B9B-4724-851B-8E308FEAAE64}" destId="{CC1FDF55-077D-46AE-B35A-1DC8808A9A29}" srcOrd="2" destOrd="0" parTransId="{48949BAF-C321-4344-BD0C-DC3782BC0D17}" sibTransId="{4D09ED68-EB21-45EC-857D-7DC57F056CAD}"/>
    <dgm:cxn modelId="{ADCD136E-1C2F-4AB7-A067-C85E63451442}" srcId="{1665A9BC-8B9B-4724-851B-8E308FEAAE64}" destId="{C7D86C00-BCCC-499A-AFE0-731ECE874E38}" srcOrd="0" destOrd="0" parTransId="{CB364C3D-49F2-4735-9270-D81C1AA0D498}" sibTransId="{44F16B0F-E706-4D8B-9F44-7980CA53399D}"/>
    <dgm:cxn modelId="{3B22D7CD-4C57-4E81-A9B4-8315854E7EC5}" type="presOf" srcId="{82D9FD46-AB0B-4D8B-87C8-EDF8C02ECCB0}" destId="{36E0149B-FE54-4C4A-9D80-2B7C5CB177AD}" srcOrd="1" destOrd="0" presId="urn:microsoft.com/office/officeart/2005/8/layout/process1"/>
    <dgm:cxn modelId="{FF5E549A-2F27-4A45-97C7-620F14F2324A}" type="presOf" srcId="{44F16B0F-E706-4D8B-9F44-7980CA53399D}" destId="{AF8FD1A3-9EA0-4A76-A6FD-F7D93A922EB9}" srcOrd="0" destOrd="0" presId="urn:microsoft.com/office/officeart/2005/8/layout/process1"/>
    <dgm:cxn modelId="{EB994E04-D28C-4326-AC04-C6B3BF341715}" type="presParOf" srcId="{94ED6102-D66E-4E83-A095-97F5E4450A21}" destId="{EE79707B-D7AD-4E3A-877A-C8D518DDCF83}" srcOrd="0" destOrd="0" presId="urn:microsoft.com/office/officeart/2005/8/layout/process1"/>
    <dgm:cxn modelId="{05D154E8-C2D1-49FF-83E6-F76711C96638}" type="presParOf" srcId="{94ED6102-D66E-4E83-A095-97F5E4450A21}" destId="{AF8FD1A3-9EA0-4A76-A6FD-F7D93A922EB9}" srcOrd="1" destOrd="0" presId="urn:microsoft.com/office/officeart/2005/8/layout/process1"/>
    <dgm:cxn modelId="{5EAC5A44-E96A-4DA2-BEE9-779650BEA0F2}" type="presParOf" srcId="{AF8FD1A3-9EA0-4A76-A6FD-F7D93A922EB9}" destId="{F30EB312-3F29-49BC-8863-4DD62C1438C9}" srcOrd="0" destOrd="0" presId="urn:microsoft.com/office/officeart/2005/8/layout/process1"/>
    <dgm:cxn modelId="{FE0D37D5-1249-48BE-A027-AEC8DDA4C9A5}" type="presParOf" srcId="{94ED6102-D66E-4E83-A095-97F5E4450A21}" destId="{C462756C-65D6-4CEB-9D59-3558B103F0E4}" srcOrd="2" destOrd="0" presId="urn:microsoft.com/office/officeart/2005/8/layout/process1"/>
    <dgm:cxn modelId="{7AD14326-F184-43B9-9D40-4C4B9EC176A1}" type="presParOf" srcId="{94ED6102-D66E-4E83-A095-97F5E4450A21}" destId="{6FF1DFAF-992C-492A-A91C-88D6E5D38C6D}" srcOrd="3" destOrd="0" presId="urn:microsoft.com/office/officeart/2005/8/layout/process1"/>
    <dgm:cxn modelId="{420E7C37-A4D1-4C74-A7B7-3C7D16BA76D1}" type="presParOf" srcId="{6FF1DFAF-992C-492A-A91C-88D6E5D38C6D}" destId="{36E0149B-FE54-4C4A-9D80-2B7C5CB177AD}" srcOrd="0" destOrd="0" presId="urn:microsoft.com/office/officeart/2005/8/layout/process1"/>
    <dgm:cxn modelId="{AAC88B1E-B861-450B-85CD-1C88F2EB1225}" type="presParOf" srcId="{94ED6102-D66E-4E83-A095-97F5E4450A21}" destId="{79C60BB1-9CA6-420F-B9A7-060AEE3482D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D959937-B679-4FE0-A115-D9D1FB3A0E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0E5DDF10-E374-42AE-9F48-77CE305EA8E7}">
      <dgm:prSet phldrT="[Text]"/>
      <dgm:spPr/>
      <dgm:t>
        <a:bodyPr/>
        <a:lstStyle/>
        <a:p>
          <a:r>
            <a:rPr lang="en-AU" dirty="0" smtClean="0"/>
            <a:t>www.internationaleducation.gov.au</a:t>
          </a:r>
          <a:endParaRPr lang="en-AU" dirty="0"/>
        </a:p>
      </dgm:t>
    </dgm:pt>
    <dgm:pt modelId="{6C6A6A7E-39DA-4D4A-B424-3167EE110D78}" type="parTrans" cxnId="{A717F191-FAA9-4904-9129-8B495B577B0D}">
      <dgm:prSet/>
      <dgm:spPr/>
      <dgm:t>
        <a:bodyPr/>
        <a:lstStyle/>
        <a:p>
          <a:endParaRPr lang="en-AU"/>
        </a:p>
      </dgm:t>
    </dgm:pt>
    <dgm:pt modelId="{C828988E-DDF0-4F32-8D07-116041A25AA5}" type="sibTrans" cxnId="{A717F191-FAA9-4904-9129-8B495B577B0D}">
      <dgm:prSet/>
      <dgm:spPr/>
      <dgm:t>
        <a:bodyPr/>
        <a:lstStyle/>
        <a:p>
          <a:endParaRPr lang="en-AU"/>
        </a:p>
      </dgm:t>
    </dgm:pt>
    <dgm:pt modelId="{E2A74F60-8D5C-4945-9130-8B7C12912CBD}" type="pres">
      <dgm:prSet presAssocID="{0D959937-B679-4FE0-A115-D9D1FB3A0E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55FF7564-3EC7-4A56-93CC-FD5CF0436C9E}" type="pres">
      <dgm:prSet presAssocID="{0E5DDF10-E374-42AE-9F48-77CE305EA8E7}" presName="parentText" presStyleLbl="node1" presStyleIdx="0" presStyleCnt="1" custScaleX="95294" custScaleY="101729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43B6ABD9-647F-44DE-9088-56BEFE9D73AA}" type="presOf" srcId="{0D959937-B679-4FE0-A115-D9D1FB3A0EF1}" destId="{E2A74F60-8D5C-4945-9130-8B7C12912CBD}" srcOrd="0" destOrd="0" presId="urn:microsoft.com/office/officeart/2005/8/layout/vList2"/>
    <dgm:cxn modelId="{B2CEFE8C-2513-40D2-9D81-AD089FD57DB4}" type="presOf" srcId="{0E5DDF10-E374-42AE-9F48-77CE305EA8E7}" destId="{55FF7564-3EC7-4A56-93CC-FD5CF0436C9E}" srcOrd="0" destOrd="0" presId="urn:microsoft.com/office/officeart/2005/8/layout/vList2"/>
    <dgm:cxn modelId="{A717F191-FAA9-4904-9129-8B495B577B0D}" srcId="{0D959937-B679-4FE0-A115-D9D1FB3A0EF1}" destId="{0E5DDF10-E374-42AE-9F48-77CE305EA8E7}" srcOrd="0" destOrd="0" parTransId="{6C6A6A7E-39DA-4D4A-B424-3167EE110D78}" sibTransId="{C828988E-DDF0-4F32-8D07-116041A25AA5}"/>
    <dgm:cxn modelId="{89245822-53E4-42C1-8C8E-9CC1EEF0CCE8}" type="presParOf" srcId="{E2A74F60-8D5C-4945-9130-8B7C12912CBD}" destId="{55FF7564-3EC7-4A56-93CC-FD5CF0436C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04FFF97-86E7-4AF5-A44E-A13FA54B494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8B4AEB7A-58A2-4314-AC52-91069871C3D5}">
      <dgm:prSet phldrT="[Text]"/>
      <dgm:spPr/>
      <dgm:t>
        <a:bodyPr/>
        <a:lstStyle/>
        <a:p>
          <a:r>
            <a:rPr lang="en-AU" dirty="0" smtClean="0"/>
            <a:t>What messages will I take back to my institution? </a:t>
          </a:r>
          <a:endParaRPr lang="en-AU" dirty="0"/>
        </a:p>
      </dgm:t>
    </dgm:pt>
    <dgm:pt modelId="{A89F6330-2381-4F3E-A10B-6BE0C49B4DCD}" type="parTrans" cxnId="{9BB62046-4972-4F67-B9E2-5445C27032E7}">
      <dgm:prSet/>
      <dgm:spPr/>
      <dgm:t>
        <a:bodyPr/>
        <a:lstStyle/>
        <a:p>
          <a:endParaRPr lang="en-AU"/>
        </a:p>
      </dgm:t>
    </dgm:pt>
    <dgm:pt modelId="{3CFAAB92-6D5C-44D1-97A7-D9B1C2BB9F5D}" type="sibTrans" cxnId="{9BB62046-4972-4F67-B9E2-5445C27032E7}">
      <dgm:prSet/>
      <dgm:spPr/>
      <dgm:t>
        <a:bodyPr/>
        <a:lstStyle/>
        <a:p>
          <a:endParaRPr lang="en-AU"/>
        </a:p>
      </dgm:t>
    </dgm:pt>
    <dgm:pt modelId="{5384E159-D579-4E51-8170-6F92340DD7B9}">
      <dgm:prSet phldrT="[Text]"/>
      <dgm:spPr/>
      <dgm:t>
        <a:bodyPr/>
        <a:lstStyle/>
        <a:p>
          <a:r>
            <a:rPr lang="en-AU" dirty="0" smtClean="0"/>
            <a:t>What changes does my institution need to make to policies and procedures?</a:t>
          </a:r>
          <a:endParaRPr lang="en-AU" dirty="0"/>
        </a:p>
      </dgm:t>
    </dgm:pt>
    <dgm:pt modelId="{DDF07AE5-4D10-4F95-9C2D-B9187BC56CF5}" type="parTrans" cxnId="{C39F4D53-41F0-4676-B62D-ABA60C296738}">
      <dgm:prSet/>
      <dgm:spPr/>
      <dgm:t>
        <a:bodyPr/>
        <a:lstStyle/>
        <a:p>
          <a:endParaRPr lang="en-AU"/>
        </a:p>
      </dgm:t>
    </dgm:pt>
    <dgm:pt modelId="{29BCA48B-C212-45C0-9AE9-B8CB3E9FA101}" type="sibTrans" cxnId="{C39F4D53-41F0-4676-B62D-ABA60C296738}">
      <dgm:prSet/>
      <dgm:spPr/>
      <dgm:t>
        <a:bodyPr/>
        <a:lstStyle/>
        <a:p>
          <a:endParaRPr lang="en-AU"/>
        </a:p>
      </dgm:t>
    </dgm:pt>
    <dgm:pt modelId="{705218FB-2CA0-4FEC-B6D0-7B960503C1DC}">
      <dgm:prSet phldrT="[Text]"/>
      <dgm:spPr/>
      <dgm:t>
        <a:bodyPr/>
        <a:lstStyle/>
        <a:p>
          <a:r>
            <a:rPr lang="en-AU" dirty="0" smtClean="0"/>
            <a:t>What steps do we need to take to make this happen, and when? </a:t>
          </a:r>
          <a:endParaRPr lang="en-AU" dirty="0"/>
        </a:p>
      </dgm:t>
    </dgm:pt>
    <dgm:pt modelId="{0F1720D0-7512-4253-ACEF-014F7869CA6F}" type="parTrans" cxnId="{FA052C28-F35E-4900-85E1-6A15F447CF0D}">
      <dgm:prSet/>
      <dgm:spPr/>
      <dgm:t>
        <a:bodyPr/>
        <a:lstStyle/>
        <a:p>
          <a:endParaRPr lang="en-AU"/>
        </a:p>
      </dgm:t>
    </dgm:pt>
    <dgm:pt modelId="{496D17DF-808D-4D37-84C2-05F7882BE302}" type="sibTrans" cxnId="{FA052C28-F35E-4900-85E1-6A15F447CF0D}">
      <dgm:prSet/>
      <dgm:spPr/>
      <dgm:t>
        <a:bodyPr/>
        <a:lstStyle/>
        <a:p>
          <a:endParaRPr lang="en-AU"/>
        </a:p>
      </dgm:t>
    </dgm:pt>
    <dgm:pt modelId="{61CE8435-751C-44B9-ACA9-0706BDDC9CDC}" type="pres">
      <dgm:prSet presAssocID="{D04FFF97-86E7-4AF5-A44E-A13FA54B494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AU"/>
        </a:p>
      </dgm:t>
    </dgm:pt>
    <dgm:pt modelId="{918C1020-D861-4BDE-A33F-D0394238A0BB}" type="pres">
      <dgm:prSet presAssocID="{D04FFF97-86E7-4AF5-A44E-A13FA54B4940}" presName="Name1" presStyleCnt="0"/>
      <dgm:spPr/>
    </dgm:pt>
    <dgm:pt modelId="{D674601F-99D5-47E5-8624-BC1CA0263F0B}" type="pres">
      <dgm:prSet presAssocID="{D04FFF97-86E7-4AF5-A44E-A13FA54B4940}" presName="cycle" presStyleCnt="0"/>
      <dgm:spPr/>
    </dgm:pt>
    <dgm:pt modelId="{0378A0E1-96D7-4952-867F-B71CE1BCF52C}" type="pres">
      <dgm:prSet presAssocID="{D04FFF97-86E7-4AF5-A44E-A13FA54B4940}" presName="srcNode" presStyleLbl="node1" presStyleIdx="0" presStyleCnt="3"/>
      <dgm:spPr/>
    </dgm:pt>
    <dgm:pt modelId="{E14C80A0-999E-475F-8DE8-2FD1FF287DEF}" type="pres">
      <dgm:prSet presAssocID="{D04FFF97-86E7-4AF5-A44E-A13FA54B4940}" presName="conn" presStyleLbl="parChTrans1D2" presStyleIdx="0" presStyleCnt="1"/>
      <dgm:spPr/>
      <dgm:t>
        <a:bodyPr/>
        <a:lstStyle/>
        <a:p>
          <a:endParaRPr lang="en-AU"/>
        </a:p>
      </dgm:t>
    </dgm:pt>
    <dgm:pt modelId="{89A20DA0-BB07-4FC0-A1A4-7CF31B9C17AB}" type="pres">
      <dgm:prSet presAssocID="{D04FFF97-86E7-4AF5-A44E-A13FA54B4940}" presName="extraNode" presStyleLbl="node1" presStyleIdx="0" presStyleCnt="3"/>
      <dgm:spPr/>
    </dgm:pt>
    <dgm:pt modelId="{6844E061-EC73-4782-9256-F234FBA566ED}" type="pres">
      <dgm:prSet presAssocID="{D04FFF97-86E7-4AF5-A44E-A13FA54B4940}" presName="dstNode" presStyleLbl="node1" presStyleIdx="0" presStyleCnt="3"/>
      <dgm:spPr/>
    </dgm:pt>
    <dgm:pt modelId="{EBA33751-95B3-471A-8735-9B689F06A867}" type="pres">
      <dgm:prSet presAssocID="{8B4AEB7A-58A2-4314-AC52-91069871C3D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3C0A287-B9D0-43E2-957E-32D2F370E4D0}" type="pres">
      <dgm:prSet presAssocID="{8B4AEB7A-58A2-4314-AC52-91069871C3D5}" presName="accent_1" presStyleCnt="0"/>
      <dgm:spPr/>
    </dgm:pt>
    <dgm:pt modelId="{5F598A0C-DE5C-4FED-A165-964E6F11AE8E}" type="pres">
      <dgm:prSet presAssocID="{8B4AEB7A-58A2-4314-AC52-91069871C3D5}" presName="accentRepeatNode" presStyleLbl="solidFgAcc1" presStyleIdx="0" presStyleCnt="3"/>
      <dgm:spPr/>
    </dgm:pt>
    <dgm:pt modelId="{950B1F2D-C157-4524-849A-F95678F3012C}" type="pres">
      <dgm:prSet presAssocID="{5384E159-D579-4E51-8170-6F92340DD7B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BC53F73-763E-429E-9C32-43160B43AA27}" type="pres">
      <dgm:prSet presAssocID="{5384E159-D579-4E51-8170-6F92340DD7B9}" presName="accent_2" presStyleCnt="0"/>
      <dgm:spPr/>
    </dgm:pt>
    <dgm:pt modelId="{4DC2D0AC-DEE3-4FED-BD3A-FDA8C9D6EB96}" type="pres">
      <dgm:prSet presAssocID="{5384E159-D579-4E51-8170-6F92340DD7B9}" presName="accentRepeatNode" presStyleLbl="solidFgAcc1" presStyleIdx="1" presStyleCnt="3"/>
      <dgm:spPr/>
    </dgm:pt>
    <dgm:pt modelId="{12528C4A-0189-45DA-B2E3-457946EA46EA}" type="pres">
      <dgm:prSet presAssocID="{705218FB-2CA0-4FEC-B6D0-7B960503C1D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C7F4AC3-83E3-42F7-AFBC-FF572B82D73F}" type="pres">
      <dgm:prSet presAssocID="{705218FB-2CA0-4FEC-B6D0-7B960503C1DC}" presName="accent_3" presStyleCnt="0"/>
      <dgm:spPr/>
    </dgm:pt>
    <dgm:pt modelId="{BF98CD21-2A54-407A-A5D1-1880E2D15CCE}" type="pres">
      <dgm:prSet presAssocID="{705218FB-2CA0-4FEC-B6D0-7B960503C1DC}" presName="accentRepeatNode" presStyleLbl="solidFgAcc1" presStyleIdx="2" presStyleCnt="3"/>
      <dgm:spPr/>
    </dgm:pt>
  </dgm:ptLst>
  <dgm:cxnLst>
    <dgm:cxn modelId="{9BB62046-4972-4F67-B9E2-5445C27032E7}" srcId="{D04FFF97-86E7-4AF5-A44E-A13FA54B4940}" destId="{8B4AEB7A-58A2-4314-AC52-91069871C3D5}" srcOrd="0" destOrd="0" parTransId="{A89F6330-2381-4F3E-A10B-6BE0C49B4DCD}" sibTransId="{3CFAAB92-6D5C-44D1-97A7-D9B1C2BB9F5D}"/>
    <dgm:cxn modelId="{FA052C28-F35E-4900-85E1-6A15F447CF0D}" srcId="{D04FFF97-86E7-4AF5-A44E-A13FA54B4940}" destId="{705218FB-2CA0-4FEC-B6D0-7B960503C1DC}" srcOrd="2" destOrd="0" parTransId="{0F1720D0-7512-4253-ACEF-014F7869CA6F}" sibTransId="{496D17DF-808D-4D37-84C2-05F7882BE302}"/>
    <dgm:cxn modelId="{C39F4D53-41F0-4676-B62D-ABA60C296738}" srcId="{D04FFF97-86E7-4AF5-A44E-A13FA54B4940}" destId="{5384E159-D579-4E51-8170-6F92340DD7B9}" srcOrd="1" destOrd="0" parTransId="{DDF07AE5-4D10-4F95-9C2D-B9187BC56CF5}" sibTransId="{29BCA48B-C212-45C0-9AE9-B8CB3E9FA101}"/>
    <dgm:cxn modelId="{3A8FCD80-BA2C-4E95-8D72-B74C5CE26866}" type="presOf" srcId="{3CFAAB92-6D5C-44D1-97A7-D9B1C2BB9F5D}" destId="{E14C80A0-999E-475F-8DE8-2FD1FF287DEF}" srcOrd="0" destOrd="0" presId="urn:microsoft.com/office/officeart/2008/layout/VerticalCurvedList"/>
    <dgm:cxn modelId="{A03C2BFC-3E2E-48D6-A0E2-DCE9F9EEC3CC}" type="presOf" srcId="{D04FFF97-86E7-4AF5-A44E-A13FA54B4940}" destId="{61CE8435-751C-44B9-ACA9-0706BDDC9CDC}" srcOrd="0" destOrd="0" presId="urn:microsoft.com/office/officeart/2008/layout/VerticalCurvedList"/>
    <dgm:cxn modelId="{98D20254-D7E5-4D04-A6AD-F2CD3D97A5C0}" type="presOf" srcId="{705218FB-2CA0-4FEC-B6D0-7B960503C1DC}" destId="{12528C4A-0189-45DA-B2E3-457946EA46EA}" srcOrd="0" destOrd="0" presId="urn:microsoft.com/office/officeart/2008/layout/VerticalCurvedList"/>
    <dgm:cxn modelId="{9759D212-EFA3-4645-B71A-593AB3A2DE7B}" type="presOf" srcId="{8B4AEB7A-58A2-4314-AC52-91069871C3D5}" destId="{EBA33751-95B3-471A-8735-9B689F06A867}" srcOrd="0" destOrd="0" presId="urn:microsoft.com/office/officeart/2008/layout/VerticalCurvedList"/>
    <dgm:cxn modelId="{42CB0BE5-1957-407D-AABC-2FB5A155E453}" type="presOf" srcId="{5384E159-D579-4E51-8170-6F92340DD7B9}" destId="{950B1F2D-C157-4524-849A-F95678F3012C}" srcOrd="0" destOrd="0" presId="urn:microsoft.com/office/officeart/2008/layout/VerticalCurvedList"/>
    <dgm:cxn modelId="{D5483C0F-AD8E-4C62-BD14-D218C9DB9679}" type="presParOf" srcId="{61CE8435-751C-44B9-ACA9-0706BDDC9CDC}" destId="{918C1020-D861-4BDE-A33F-D0394238A0BB}" srcOrd="0" destOrd="0" presId="urn:microsoft.com/office/officeart/2008/layout/VerticalCurvedList"/>
    <dgm:cxn modelId="{72E21211-9361-46FD-BDBE-1EBFC2FC4C1F}" type="presParOf" srcId="{918C1020-D861-4BDE-A33F-D0394238A0BB}" destId="{D674601F-99D5-47E5-8624-BC1CA0263F0B}" srcOrd="0" destOrd="0" presId="urn:microsoft.com/office/officeart/2008/layout/VerticalCurvedList"/>
    <dgm:cxn modelId="{C0F0EA5B-9277-462F-8886-FEA55FAB3F7B}" type="presParOf" srcId="{D674601F-99D5-47E5-8624-BC1CA0263F0B}" destId="{0378A0E1-96D7-4952-867F-B71CE1BCF52C}" srcOrd="0" destOrd="0" presId="urn:microsoft.com/office/officeart/2008/layout/VerticalCurvedList"/>
    <dgm:cxn modelId="{EDAEFB1E-0840-4169-8121-99FEAB87DAE3}" type="presParOf" srcId="{D674601F-99D5-47E5-8624-BC1CA0263F0B}" destId="{E14C80A0-999E-475F-8DE8-2FD1FF287DEF}" srcOrd="1" destOrd="0" presId="urn:microsoft.com/office/officeart/2008/layout/VerticalCurvedList"/>
    <dgm:cxn modelId="{81476B11-ECD1-490E-884A-B873A263D209}" type="presParOf" srcId="{D674601F-99D5-47E5-8624-BC1CA0263F0B}" destId="{89A20DA0-BB07-4FC0-A1A4-7CF31B9C17AB}" srcOrd="2" destOrd="0" presId="urn:microsoft.com/office/officeart/2008/layout/VerticalCurvedList"/>
    <dgm:cxn modelId="{4D0E674C-5E72-4B09-903D-A0D6D83D4DD5}" type="presParOf" srcId="{D674601F-99D5-47E5-8624-BC1CA0263F0B}" destId="{6844E061-EC73-4782-9256-F234FBA566ED}" srcOrd="3" destOrd="0" presId="urn:microsoft.com/office/officeart/2008/layout/VerticalCurvedList"/>
    <dgm:cxn modelId="{0F7B7D2C-07A8-4E8E-86E8-1BC53AAC5BE1}" type="presParOf" srcId="{918C1020-D861-4BDE-A33F-D0394238A0BB}" destId="{EBA33751-95B3-471A-8735-9B689F06A867}" srcOrd="1" destOrd="0" presId="urn:microsoft.com/office/officeart/2008/layout/VerticalCurvedList"/>
    <dgm:cxn modelId="{4A7380D1-5CCD-417A-BC79-414A0397697D}" type="presParOf" srcId="{918C1020-D861-4BDE-A33F-D0394238A0BB}" destId="{C3C0A287-B9D0-43E2-957E-32D2F370E4D0}" srcOrd="2" destOrd="0" presId="urn:microsoft.com/office/officeart/2008/layout/VerticalCurvedList"/>
    <dgm:cxn modelId="{CCDCA9D7-3360-40E8-98F6-FF4C6E2DCB35}" type="presParOf" srcId="{C3C0A287-B9D0-43E2-957E-32D2F370E4D0}" destId="{5F598A0C-DE5C-4FED-A165-964E6F11AE8E}" srcOrd="0" destOrd="0" presId="urn:microsoft.com/office/officeart/2008/layout/VerticalCurvedList"/>
    <dgm:cxn modelId="{C794B044-1D8E-49A4-B2D5-0B787C78D0C8}" type="presParOf" srcId="{918C1020-D861-4BDE-A33F-D0394238A0BB}" destId="{950B1F2D-C157-4524-849A-F95678F3012C}" srcOrd="3" destOrd="0" presId="urn:microsoft.com/office/officeart/2008/layout/VerticalCurvedList"/>
    <dgm:cxn modelId="{798B191D-5BA7-464E-A40F-53F6F82A1914}" type="presParOf" srcId="{918C1020-D861-4BDE-A33F-D0394238A0BB}" destId="{5BC53F73-763E-429E-9C32-43160B43AA27}" srcOrd="4" destOrd="0" presId="urn:microsoft.com/office/officeart/2008/layout/VerticalCurvedList"/>
    <dgm:cxn modelId="{E4D78A31-2A90-4DB5-A56D-183EE075DF96}" type="presParOf" srcId="{5BC53F73-763E-429E-9C32-43160B43AA27}" destId="{4DC2D0AC-DEE3-4FED-BD3A-FDA8C9D6EB96}" srcOrd="0" destOrd="0" presId="urn:microsoft.com/office/officeart/2008/layout/VerticalCurvedList"/>
    <dgm:cxn modelId="{960CE700-73EA-4077-BF02-0F35DC8C28CE}" type="presParOf" srcId="{918C1020-D861-4BDE-A33F-D0394238A0BB}" destId="{12528C4A-0189-45DA-B2E3-457946EA46EA}" srcOrd="5" destOrd="0" presId="urn:microsoft.com/office/officeart/2008/layout/VerticalCurvedList"/>
    <dgm:cxn modelId="{0BC8EE27-8C62-4A78-B674-6B0C9CDD396E}" type="presParOf" srcId="{918C1020-D861-4BDE-A33F-D0394238A0BB}" destId="{9C7F4AC3-83E3-42F7-AFBC-FF572B82D73F}" srcOrd="6" destOrd="0" presId="urn:microsoft.com/office/officeart/2008/layout/VerticalCurvedList"/>
    <dgm:cxn modelId="{F8556BCD-7572-44FA-9569-4C1451993B75}" type="presParOf" srcId="{9C7F4AC3-83E3-42F7-AFBC-FF572B82D73F}" destId="{BF98CD21-2A54-407A-A5D1-1880E2D15C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B9420D-3EFC-482E-B483-7880182780F2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9C006187-4BA0-4CAA-B28D-3DFF574F3389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AU" dirty="0" smtClean="0"/>
            <a:t>Education Services for Overseas Students Act 2000</a:t>
          </a:r>
          <a:endParaRPr lang="en-AU" dirty="0"/>
        </a:p>
      </dgm:t>
    </dgm:pt>
    <dgm:pt modelId="{B2D39268-0EC7-486D-91C3-AC52F50E2E92}" type="parTrans" cxnId="{7C1FFA7C-1BFD-4359-8392-CE0B2F51027D}">
      <dgm:prSet/>
      <dgm:spPr/>
      <dgm:t>
        <a:bodyPr/>
        <a:lstStyle/>
        <a:p>
          <a:endParaRPr lang="en-AU"/>
        </a:p>
      </dgm:t>
    </dgm:pt>
    <dgm:pt modelId="{C77D76F4-CB82-4358-A4ED-061877027B5A}" type="sibTrans" cxnId="{7C1FFA7C-1BFD-4359-8392-CE0B2F51027D}">
      <dgm:prSet/>
      <dgm:spPr/>
      <dgm:t>
        <a:bodyPr/>
        <a:lstStyle/>
        <a:p>
          <a:endParaRPr lang="en-AU"/>
        </a:p>
      </dgm:t>
    </dgm:pt>
    <dgm:pt modelId="{84C7C728-6979-409D-8C46-3B6D30AA74F7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AU" dirty="0" smtClean="0"/>
            <a:t>National Code </a:t>
          </a:r>
          <a:endParaRPr lang="en-AU" dirty="0"/>
        </a:p>
      </dgm:t>
    </dgm:pt>
    <dgm:pt modelId="{F5CBE40A-D6F6-45D8-9255-4CF3BB32B239}" type="parTrans" cxnId="{6300273B-4671-43DC-BB0C-4D771B124581}">
      <dgm:prSet/>
      <dgm:spPr/>
      <dgm:t>
        <a:bodyPr/>
        <a:lstStyle/>
        <a:p>
          <a:endParaRPr lang="en-AU"/>
        </a:p>
      </dgm:t>
    </dgm:pt>
    <dgm:pt modelId="{0F10F627-81FA-4610-ABB3-0915B6CB48CE}" type="sibTrans" cxnId="{6300273B-4671-43DC-BB0C-4D771B124581}">
      <dgm:prSet/>
      <dgm:spPr/>
      <dgm:t>
        <a:bodyPr/>
        <a:lstStyle/>
        <a:p>
          <a:endParaRPr lang="en-AU"/>
        </a:p>
      </dgm:t>
    </dgm:pt>
    <dgm:pt modelId="{54AD099B-97D3-4F7F-A230-E7BB321B58AA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AU" dirty="0" smtClean="0"/>
            <a:t>ELICOS Standards</a:t>
          </a:r>
          <a:endParaRPr lang="en-AU" dirty="0"/>
        </a:p>
      </dgm:t>
    </dgm:pt>
    <dgm:pt modelId="{225B1E2A-7957-4D65-ADD7-5F5E31D2E58C}" type="parTrans" cxnId="{EA889CCD-8BBF-4A14-8884-757B7F188FBA}">
      <dgm:prSet/>
      <dgm:spPr/>
      <dgm:t>
        <a:bodyPr/>
        <a:lstStyle/>
        <a:p>
          <a:endParaRPr lang="en-AU"/>
        </a:p>
      </dgm:t>
    </dgm:pt>
    <dgm:pt modelId="{F5DCDBA4-AB68-4129-98CC-933E9A5FBD1E}" type="sibTrans" cxnId="{EA889CCD-8BBF-4A14-8884-757B7F188FBA}">
      <dgm:prSet/>
      <dgm:spPr/>
      <dgm:t>
        <a:bodyPr/>
        <a:lstStyle/>
        <a:p>
          <a:endParaRPr lang="en-AU"/>
        </a:p>
      </dgm:t>
    </dgm:pt>
    <dgm:pt modelId="{3769D562-E8F9-4E3C-8F6F-7BD5B4984B1E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AU" dirty="0" smtClean="0"/>
            <a:t>ESOS Regulations</a:t>
          </a:r>
          <a:endParaRPr lang="en-AU" dirty="0"/>
        </a:p>
      </dgm:t>
    </dgm:pt>
    <dgm:pt modelId="{38A0D50E-A9C5-4BCE-9E95-57C593AFB3C7}" type="parTrans" cxnId="{F38E49F3-D852-4303-BC03-BC808D8F1A78}">
      <dgm:prSet/>
      <dgm:spPr/>
      <dgm:t>
        <a:bodyPr/>
        <a:lstStyle/>
        <a:p>
          <a:endParaRPr lang="en-AU"/>
        </a:p>
      </dgm:t>
    </dgm:pt>
    <dgm:pt modelId="{01EE5B9D-E00C-4672-A8F6-70BA4AFCB5D7}" type="sibTrans" cxnId="{F38E49F3-D852-4303-BC03-BC808D8F1A78}">
      <dgm:prSet/>
      <dgm:spPr/>
      <dgm:t>
        <a:bodyPr/>
        <a:lstStyle/>
        <a:p>
          <a:endParaRPr lang="en-AU"/>
        </a:p>
      </dgm:t>
    </dgm:pt>
    <dgm:pt modelId="{B4ABBE49-C996-4F1B-ABE8-8B70622CEED2}">
      <dgm:prSet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AU" smtClean="0"/>
            <a:t>Foundation Program Standards</a:t>
          </a:r>
          <a:endParaRPr lang="en-AU" dirty="0"/>
        </a:p>
      </dgm:t>
    </dgm:pt>
    <dgm:pt modelId="{57A2F6EF-B1BD-40E0-8BE7-81056AF14884}" type="parTrans" cxnId="{840541A0-DD43-46D6-A142-A5DB6283C980}">
      <dgm:prSet/>
      <dgm:spPr/>
      <dgm:t>
        <a:bodyPr/>
        <a:lstStyle/>
        <a:p>
          <a:endParaRPr lang="en-AU"/>
        </a:p>
      </dgm:t>
    </dgm:pt>
    <dgm:pt modelId="{8CFE9F02-6F2C-4782-A53F-83ED8C111C01}" type="sibTrans" cxnId="{840541A0-DD43-46D6-A142-A5DB6283C980}">
      <dgm:prSet/>
      <dgm:spPr/>
      <dgm:t>
        <a:bodyPr/>
        <a:lstStyle/>
        <a:p>
          <a:endParaRPr lang="en-AU"/>
        </a:p>
      </dgm:t>
    </dgm:pt>
    <dgm:pt modelId="{5312ABE2-3C56-4F33-B75C-E25B491B5E67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AU" dirty="0" smtClean="0"/>
            <a:t>Tuition Protection Service</a:t>
          </a:r>
          <a:endParaRPr lang="en-AU" dirty="0"/>
        </a:p>
      </dgm:t>
    </dgm:pt>
    <dgm:pt modelId="{E8A5421E-2793-414C-A873-36A4A6410DF7}" type="parTrans" cxnId="{9CB84E64-1FE7-40F7-8C29-25F294299405}">
      <dgm:prSet/>
      <dgm:spPr/>
      <dgm:t>
        <a:bodyPr/>
        <a:lstStyle/>
        <a:p>
          <a:endParaRPr lang="en-AU"/>
        </a:p>
      </dgm:t>
    </dgm:pt>
    <dgm:pt modelId="{FD86EAC6-7499-40F5-8BC6-AF80141ED7A0}" type="sibTrans" cxnId="{9CB84E64-1FE7-40F7-8C29-25F294299405}">
      <dgm:prSet/>
      <dgm:spPr/>
      <dgm:t>
        <a:bodyPr/>
        <a:lstStyle/>
        <a:p>
          <a:endParaRPr lang="en-AU"/>
        </a:p>
      </dgm:t>
    </dgm:pt>
    <dgm:pt modelId="{8BD10C60-D859-410F-A9A9-911C8CE11D0B}" type="pres">
      <dgm:prSet presAssocID="{3EB9420D-3EFC-482E-B483-7880182780F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FB9B582E-6CAC-4560-88AF-457DEA2BBBA2}" type="pres">
      <dgm:prSet presAssocID="{9C006187-4BA0-4CAA-B28D-3DFF574F3389}" presName="roof" presStyleLbl="dkBgShp" presStyleIdx="0" presStyleCnt="2" custScaleX="99824" custScaleY="100775" custLinFactNeighborX="88" custLinFactNeighborY="4005"/>
      <dgm:spPr/>
      <dgm:t>
        <a:bodyPr/>
        <a:lstStyle/>
        <a:p>
          <a:endParaRPr lang="en-AU"/>
        </a:p>
      </dgm:t>
    </dgm:pt>
    <dgm:pt modelId="{AD025EE7-209D-4686-AD3D-C8DFA64D96E7}" type="pres">
      <dgm:prSet presAssocID="{9C006187-4BA0-4CAA-B28D-3DFF574F3389}" presName="pillars" presStyleCnt="0"/>
      <dgm:spPr/>
    </dgm:pt>
    <dgm:pt modelId="{89E65A21-1813-49C0-A656-F727199CC402}" type="pres">
      <dgm:prSet presAssocID="{9C006187-4BA0-4CAA-B28D-3DFF574F3389}" presName="pillar1" presStyleLbl="node1" presStyleIdx="0" presStyleCnt="5" custScaleY="99524" custLinFactNeighborX="535" custLinFactNeighborY="24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A417DC6-5293-4165-9322-7582FC17A066}" type="pres">
      <dgm:prSet presAssocID="{5312ABE2-3C56-4F33-B75C-E25B491B5E67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8CFCF7D-AD22-4F15-8B66-C55B7EDAFF03}" type="pres">
      <dgm:prSet presAssocID="{3769D562-E8F9-4E3C-8F6F-7BD5B4984B1E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5A1FA9C-AB76-44CF-95CD-3A1AFF82FACC}" type="pres">
      <dgm:prSet presAssocID="{54AD099B-97D3-4F7F-A230-E7BB321B58AA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CA92978-EAA1-436B-9792-0E8CC2DD7DC7}" type="pres">
      <dgm:prSet presAssocID="{B4ABBE49-C996-4F1B-ABE8-8B70622CEED2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30AB28D-A00F-4BBE-9675-687DC6D7C37F}" type="pres">
      <dgm:prSet presAssocID="{9C006187-4BA0-4CAA-B28D-3DFF574F3389}" presName="base" presStyleLbl="dkBgShp" presStyleIdx="1" presStyleCnt="2" custAng="0" custFlipVert="1" custScaleY="16609" custLinFactNeighborY="-44217"/>
      <dgm:spPr>
        <a:prstGeom prst="bracePair">
          <a:avLst/>
        </a:prstGeom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AU"/>
        </a:p>
      </dgm:t>
    </dgm:pt>
  </dgm:ptLst>
  <dgm:cxnLst>
    <dgm:cxn modelId="{7C1FFA7C-1BFD-4359-8392-CE0B2F51027D}" srcId="{3EB9420D-3EFC-482E-B483-7880182780F2}" destId="{9C006187-4BA0-4CAA-B28D-3DFF574F3389}" srcOrd="0" destOrd="0" parTransId="{B2D39268-0EC7-486D-91C3-AC52F50E2E92}" sibTransId="{C77D76F4-CB82-4358-A4ED-061877027B5A}"/>
    <dgm:cxn modelId="{9D843BF7-B1BB-43DC-BEED-5FA8FED943C7}" type="presOf" srcId="{84C7C728-6979-409D-8C46-3B6D30AA74F7}" destId="{89E65A21-1813-49C0-A656-F727199CC402}" srcOrd="0" destOrd="0" presId="urn:microsoft.com/office/officeart/2005/8/layout/hList3"/>
    <dgm:cxn modelId="{6300273B-4671-43DC-BB0C-4D771B124581}" srcId="{9C006187-4BA0-4CAA-B28D-3DFF574F3389}" destId="{84C7C728-6979-409D-8C46-3B6D30AA74F7}" srcOrd="0" destOrd="0" parTransId="{F5CBE40A-D6F6-45D8-9255-4CF3BB32B239}" sibTransId="{0F10F627-81FA-4610-ABB3-0915B6CB48CE}"/>
    <dgm:cxn modelId="{F38E49F3-D852-4303-BC03-BC808D8F1A78}" srcId="{9C006187-4BA0-4CAA-B28D-3DFF574F3389}" destId="{3769D562-E8F9-4E3C-8F6F-7BD5B4984B1E}" srcOrd="2" destOrd="0" parTransId="{38A0D50E-A9C5-4BCE-9E95-57C593AFB3C7}" sibTransId="{01EE5B9D-E00C-4672-A8F6-70BA4AFCB5D7}"/>
    <dgm:cxn modelId="{B2D030E7-5BA3-4B09-86A6-D147AB4DF3EB}" type="presOf" srcId="{9C006187-4BA0-4CAA-B28D-3DFF574F3389}" destId="{FB9B582E-6CAC-4560-88AF-457DEA2BBBA2}" srcOrd="0" destOrd="0" presId="urn:microsoft.com/office/officeart/2005/8/layout/hList3"/>
    <dgm:cxn modelId="{FCD61469-C40A-430B-A23B-71A38C6AE58D}" type="presOf" srcId="{5312ABE2-3C56-4F33-B75C-E25B491B5E67}" destId="{4A417DC6-5293-4165-9322-7582FC17A066}" srcOrd="0" destOrd="0" presId="urn:microsoft.com/office/officeart/2005/8/layout/hList3"/>
    <dgm:cxn modelId="{749A052E-8FCC-48FB-BBFA-F86F61E2DD9E}" type="presOf" srcId="{3EB9420D-3EFC-482E-B483-7880182780F2}" destId="{8BD10C60-D859-410F-A9A9-911C8CE11D0B}" srcOrd="0" destOrd="0" presId="urn:microsoft.com/office/officeart/2005/8/layout/hList3"/>
    <dgm:cxn modelId="{840541A0-DD43-46D6-A142-A5DB6283C980}" srcId="{9C006187-4BA0-4CAA-B28D-3DFF574F3389}" destId="{B4ABBE49-C996-4F1B-ABE8-8B70622CEED2}" srcOrd="4" destOrd="0" parTransId="{57A2F6EF-B1BD-40E0-8BE7-81056AF14884}" sibTransId="{8CFE9F02-6F2C-4782-A53F-83ED8C111C01}"/>
    <dgm:cxn modelId="{EA889CCD-8BBF-4A14-8884-757B7F188FBA}" srcId="{9C006187-4BA0-4CAA-B28D-3DFF574F3389}" destId="{54AD099B-97D3-4F7F-A230-E7BB321B58AA}" srcOrd="3" destOrd="0" parTransId="{225B1E2A-7957-4D65-ADD7-5F5E31D2E58C}" sibTransId="{F5DCDBA4-AB68-4129-98CC-933E9A5FBD1E}"/>
    <dgm:cxn modelId="{85A06000-0741-4958-B95E-C3E318B98B90}" type="presOf" srcId="{B4ABBE49-C996-4F1B-ABE8-8B70622CEED2}" destId="{2CA92978-EAA1-436B-9792-0E8CC2DD7DC7}" srcOrd="0" destOrd="0" presId="urn:microsoft.com/office/officeart/2005/8/layout/hList3"/>
    <dgm:cxn modelId="{FD54B0B2-ECB2-4221-8FDC-4B41B7461DF4}" type="presOf" srcId="{3769D562-E8F9-4E3C-8F6F-7BD5B4984B1E}" destId="{78CFCF7D-AD22-4F15-8B66-C55B7EDAFF03}" srcOrd="0" destOrd="0" presId="urn:microsoft.com/office/officeart/2005/8/layout/hList3"/>
    <dgm:cxn modelId="{06252403-0C4A-47B5-9B59-3002C1886110}" type="presOf" srcId="{54AD099B-97D3-4F7F-A230-E7BB321B58AA}" destId="{55A1FA9C-AB76-44CF-95CD-3A1AFF82FACC}" srcOrd="0" destOrd="0" presId="urn:microsoft.com/office/officeart/2005/8/layout/hList3"/>
    <dgm:cxn modelId="{9CB84E64-1FE7-40F7-8C29-25F294299405}" srcId="{9C006187-4BA0-4CAA-B28D-3DFF574F3389}" destId="{5312ABE2-3C56-4F33-B75C-E25B491B5E67}" srcOrd="1" destOrd="0" parTransId="{E8A5421E-2793-414C-A873-36A4A6410DF7}" sibTransId="{FD86EAC6-7499-40F5-8BC6-AF80141ED7A0}"/>
    <dgm:cxn modelId="{7187187C-3B28-4218-B066-2332BE8983AF}" type="presParOf" srcId="{8BD10C60-D859-410F-A9A9-911C8CE11D0B}" destId="{FB9B582E-6CAC-4560-88AF-457DEA2BBBA2}" srcOrd="0" destOrd="0" presId="urn:microsoft.com/office/officeart/2005/8/layout/hList3"/>
    <dgm:cxn modelId="{45B32BE1-A62F-4F6B-89F3-376DA72B6796}" type="presParOf" srcId="{8BD10C60-D859-410F-A9A9-911C8CE11D0B}" destId="{AD025EE7-209D-4686-AD3D-C8DFA64D96E7}" srcOrd="1" destOrd="0" presId="urn:microsoft.com/office/officeart/2005/8/layout/hList3"/>
    <dgm:cxn modelId="{8784376A-1ED4-4391-9161-6ADAB95D3FC5}" type="presParOf" srcId="{AD025EE7-209D-4686-AD3D-C8DFA64D96E7}" destId="{89E65A21-1813-49C0-A656-F727199CC402}" srcOrd="0" destOrd="0" presId="urn:microsoft.com/office/officeart/2005/8/layout/hList3"/>
    <dgm:cxn modelId="{01DAF8AC-CBFD-4E72-96FA-B86029EB0392}" type="presParOf" srcId="{AD025EE7-209D-4686-AD3D-C8DFA64D96E7}" destId="{4A417DC6-5293-4165-9322-7582FC17A066}" srcOrd="1" destOrd="0" presId="urn:microsoft.com/office/officeart/2005/8/layout/hList3"/>
    <dgm:cxn modelId="{AEBE0424-6BBA-4CF2-ACCA-0B3E79109D62}" type="presParOf" srcId="{AD025EE7-209D-4686-AD3D-C8DFA64D96E7}" destId="{78CFCF7D-AD22-4F15-8B66-C55B7EDAFF03}" srcOrd="2" destOrd="0" presId="urn:microsoft.com/office/officeart/2005/8/layout/hList3"/>
    <dgm:cxn modelId="{0FF3D078-0E93-4717-AB9C-4CD403EBF696}" type="presParOf" srcId="{AD025EE7-209D-4686-AD3D-C8DFA64D96E7}" destId="{55A1FA9C-AB76-44CF-95CD-3A1AFF82FACC}" srcOrd="3" destOrd="0" presId="urn:microsoft.com/office/officeart/2005/8/layout/hList3"/>
    <dgm:cxn modelId="{59A0FE18-3663-4A01-A51F-DFC6B3CF7742}" type="presParOf" srcId="{AD025EE7-209D-4686-AD3D-C8DFA64D96E7}" destId="{2CA92978-EAA1-436B-9792-0E8CC2DD7DC7}" srcOrd="4" destOrd="0" presId="urn:microsoft.com/office/officeart/2005/8/layout/hList3"/>
    <dgm:cxn modelId="{FD3B3D6B-6BA2-46A6-9EE6-40969CE5DFF5}" type="presParOf" srcId="{8BD10C60-D859-410F-A9A9-911C8CE11D0B}" destId="{130AB28D-A00F-4BBE-9675-687DC6D7C37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C51400-6797-45AE-92AE-3A6AE733D5D0}" type="doc">
      <dgm:prSet loTypeId="urn:microsoft.com/office/officeart/2005/8/layout/vList5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AU"/>
        </a:p>
      </dgm:t>
    </dgm:pt>
    <dgm:pt modelId="{8D7020AE-BFF8-476A-955D-18B34C6A6280}">
      <dgm:prSet phldrT="[Text]" custT="1"/>
      <dgm:spPr/>
      <dgm:t>
        <a:bodyPr/>
        <a:lstStyle/>
        <a:p>
          <a:r>
            <a:rPr lang="en-AU" sz="3600" dirty="0" smtClean="0"/>
            <a:t>Modernising the National Code</a:t>
          </a:r>
          <a:endParaRPr lang="en-AU" sz="3600" dirty="0"/>
        </a:p>
      </dgm:t>
    </dgm:pt>
    <dgm:pt modelId="{4C346431-E3D4-479F-AC5F-72188D33D1EF}" type="parTrans" cxnId="{B15D8CAE-0D5A-48B0-919A-58E40BF6B70E}">
      <dgm:prSet/>
      <dgm:spPr/>
      <dgm:t>
        <a:bodyPr/>
        <a:lstStyle/>
        <a:p>
          <a:endParaRPr lang="en-AU"/>
        </a:p>
      </dgm:t>
    </dgm:pt>
    <dgm:pt modelId="{8F7CB470-6F1A-490C-B64C-CFDF3CE76918}" type="sibTrans" cxnId="{B15D8CAE-0D5A-48B0-919A-58E40BF6B70E}">
      <dgm:prSet/>
      <dgm:spPr/>
      <dgm:t>
        <a:bodyPr/>
        <a:lstStyle/>
        <a:p>
          <a:endParaRPr lang="en-AU"/>
        </a:p>
      </dgm:t>
    </dgm:pt>
    <dgm:pt modelId="{122D76D2-C4DF-40B3-8AF6-4654AC761EF7}">
      <dgm:prSet/>
      <dgm:spPr/>
      <dgm:t>
        <a:bodyPr/>
        <a:lstStyle/>
        <a:p>
          <a:r>
            <a:rPr lang="en-AU" dirty="0" smtClean="0"/>
            <a:t>Modernising the National Code has been a collaborative process.</a:t>
          </a:r>
          <a:endParaRPr lang="en-AU" dirty="0"/>
        </a:p>
      </dgm:t>
    </dgm:pt>
    <dgm:pt modelId="{079A7AA8-381E-4356-9B5E-785AAB1F878C}" type="parTrans" cxnId="{5AB878CF-82F3-40B3-BE2A-73724800A0D9}">
      <dgm:prSet/>
      <dgm:spPr/>
      <dgm:t>
        <a:bodyPr/>
        <a:lstStyle/>
        <a:p>
          <a:endParaRPr lang="en-AU"/>
        </a:p>
      </dgm:t>
    </dgm:pt>
    <dgm:pt modelId="{DB655AE7-C61F-4726-A782-E58365E102BF}" type="sibTrans" cxnId="{5AB878CF-82F3-40B3-BE2A-73724800A0D9}">
      <dgm:prSet/>
      <dgm:spPr/>
      <dgm:t>
        <a:bodyPr/>
        <a:lstStyle/>
        <a:p>
          <a:endParaRPr lang="en-AU"/>
        </a:p>
      </dgm:t>
    </dgm:pt>
    <dgm:pt modelId="{50D2957A-5056-4E69-9003-2C434F92ED5F}">
      <dgm:prSet/>
      <dgm:spPr/>
      <dgm:t>
        <a:bodyPr/>
        <a:lstStyle/>
        <a:p>
          <a:r>
            <a:rPr lang="en-AU" dirty="0" smtClean="0"/>
            <a:t>A consultation draft National Code was released for public comment in February – March 2017 following initial discussions with peak bodies, state and territory regulators, and other Commonwealth agencies. </a:t>
          </a:r>
        </a:p>
      </dgm:t>
    </dgm:pt>
    <dgm:pt modelId="{34E5CAC5-0392-402E-8DA6-7D556AB8690E}" type="parTrans" cxnId="{E40305E1-143C-447F-87FD-471F0EE0B85B}">
      <dgm:prSet/>
      <dgm:spPr/>
      <dgm:t>
        <a:bodyPr/>
        <a:lstStyle/>
        <a:p>
          <a:endParaRPr lang="en-AU"/>
        </a:p>
      </dgm:t>
    </dgm:pt>
    <dgm:pt modelId="{FE789D66-4E68-4ACC-97EC-C733A3062B03}" type="sibTrans" cxnId="{E40305E1-143C-447F-87FD-471F0EE0B85B}">
      <dgm:prSet/>
      <dgm:spPr/>
      <dgm:t>
        <a:bodyPr/>
        <a:lstStyle/>
        <a:p>
          <a:endParaRPr lang="en-AU"/>
        </a:p>
      </dgm:t>
    </dgm:pt>
    <dgm:pt modelId="{3BC9C047-B3F7-4528-8625-955D347492CC}">
      <dgm:prSet/>
      <dgm:spPr/>
      <dgm:t>
        <a:bodyPr/>
        <a:lstStyle/>
        <a:p>
          <a:r>
            <a:rPr lang="en-AU" dirty="0" smtClean="0"/>
            <a:t>The final revised National Code was released on 14 September 2017 and will commence on 1 January 2018.</a:t>
          </a:r>
        </a:p>
      </dgm:t>
    </dgm:pt>
    <dgm:pt modelId="{FC2763D3-B792-4AB1-AA40-D3FCD813C42A}" type="parTrans" cxnId="{A330277F-AFE6-4F9D-89B7-B2EBA03C07AF}">
      <dgm:prSet/>
      <dgm:spPr/>
      <dgm:t>
        <a:bodyPr/>
        <a:lstStyle/>
        <a:p>
          <a:endParaRPr lang="en-AU"/>
        </a:p>
      </dgm:t>
    </dgm:pt>
    <dgm:pt modelId="{B4461942-4C41-4734-A15B-6FA804EC96AF}" type="sibTrans" cxnId="{A330277F-AFE6-4F9D-89B7-B2EBA03C07AF}">
      <dgm:prSet/>
      <dgm:spPr/>
      <dgm:t>
        <a:bodyPr/>
        <a:lstStyle/>
        <a:p>
          <a:endParaRPr lang="en-AU"/>
        </a:p>
      </dgm:t>
    </dgm:pt>
    <dgm:pt modelId="{4CA1A4F9-4BA6-4E87-B040-C3E6E6F8DF71}" type="pres">
      <dgm:prSet presAssocID="{F2C51400-6797-45AE-92AE-3A6AE733D5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B6A472E2-C33F-4DCA-9CA0-B267BD4C1302}" type="pres">
      <dgm:prSet presAssocID="{8D7020AE-BFF8-476A-955D-18B34C6A6280}" presName="linNode" presStyleCnt="0"/>
      <dgm:spPr/>
    </dgm:pt>
    <dgm:pt modelId="{DF57940D-EDD3-4617-B0CE-06C5D3369FB0}" type="pres">
      <dgm:prSet presAssocID="{8D7020AE-BFF8-476A-955D-18B34C6A6280}" presName="parentText" presStyleLbl="node1" presStyleIdx="0" presStyleCnt="1" custScaleX="98068" custScaleY="96774" custLinFactNeighborX="-1359" custLinFactNeighborY="161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1B2D268-325C-4EEB-86EF-2C3871D5DDED}" type="pres">
      <dgm:prSet presAssocID="{8D7020AE-BFF8-476A-955D-18B34C6A6280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B15D8CAE-0D5A-48B0-919A-58E40BF6B70E}" srcId="{F2C51400-6797-45AE-92AE-3A6AE733D5D0}" destId="{8D7020AE-BFF8-476A-955D-18B34C6A6280}" srcOrd="0" destOrd="0" parTransId="{4C346431-E3D4-479F-AC5F-72188D33D1EF}" sibTransId="{8F7CB470-6F1A-490C-B64C-CFDF3CE76918}"/>
    <dgm:cxn modelId="{5AB878CF-82F3-40B3-BE2A-73724800A0D9}" srcId="{8D7020AE-BFF8-476A-955D-18B34C6A6280}" destId="{122D76D2-C4DF-40B3-8AF6-4654AC761EF7}" srcOrd="0" destOrd="0" parTransId="{079A7AA8-381E-4356-9B5E-785AAB1F878C}" sibTransId="{DB655AE7-C61F-4726-A782-E58365E102BF}"/>
    <dgm:cxn modelId="{EDA8FC63-D9B5-4257-A02C-72DC3864D0A6}" type="presOf" srcId="{F2C51400-6797-45AE-92AE-3A6AE733D5D0}" destId="{4CA1A4F9-4BA6-4E87-B040-C3E6E6F8DF71}" srcOrd="0" destOrd="0" presId="urn:microsoft.com/office/officeart/2005/8/layout/vList5"/>
    <dgm:cxn modelId="{E501335F-DED1-427A-8388-4AC38542493B}" type="presOf" srcId="{8D7020AE-BFF8-476A-955D-18B34C6A6280}" destId="{DF57940D-EDD3-4617-B0CE-06C5D3369FB0}" srcOrd="0" destOrd="0" presId="urn:microsoft.com/office/officeart/2005/8/layout/vList5"/>
    <dgm:cxn modelId="{A330277F-AFE6-4F9D-89B7-B2EBA03C07AF}" srcId="{8D7020AE-BFF8-476A-955D-18B34C6A6280}" destId="{3BC9C047-B3F7-4528-8625-955D347492CC}" srcOrd="2" destOrd="0" parTransId="{FC2763D3-B792-4AB1-AA40-D3FCD813C42A}" sibTransId="{B4461942-4C41-4734-A15B-6FA804EC96AF}"/>
    <dgm:cxn modelId="{9BB7A1DF-5E52-4EF7-BD1A-FFC5B300B004}" type="presOf" srcId="{3BC9C047-B3F7-4528-8625-955D347492CC}" destId="{41B2D268-325C-4EEB-86EF-2C3871D5DDED}" srcOrd="0" destOrd="2" presId="urn:microsoft.com/office/officeart/2005/8/layout/vList5"/>
    <dgm:cxn modelId="{E40305E1-143C-447F-87FD-471F0EE0B85B}" srcId="{8D7020AE-BFF8-476A-955D-18B34C6A6280}" destId="{50D2957A-5056-4E69-9003-2C434F92ED5F}" srcOrd="1" destOrd="0" parTransId="{34E5CAC5-0392-402E-8DA6-7D556AB8690E}" sibTransId="{FE789D66-4E68-4ACC-97EC-C733A3062B03}"/>
    <dgm:cxn modelId="{5E7C8B1E-3FB1-4392-94DF-6FF06CFC0AF4}" type="presOf" srcId="{50D2957A-5056-4E69-9003-2C434F92ED5F}" destId="{41B2D268-325C-4EEB-86EF-2C3871D5DDED}" srcOrd="0" destOrd="1" presId="urn:microsoft.com/office/officeart/2005/8/layout/vList5"/>
    <dgm:cxn modelId="{5C672437-232A-4AE0-97BB-4E2A59568B34}" type="presOf" srcId="{122D76D2-C4DF-40B3-8AF6-4654AC761EF7}" destId="{41B2D268-325C-4EEB-86EF-2C3871D5DDED}" srcOrd="0" destOrd="0" presId="urn:microsoft.com/office/officeart/2005/8/layout/vList5"/>
    <dgm:cxn modelId="{2CCE4BFD-DA8B-45CA-8656-39E3CE8BE450}" type="presParOf" srcId="{4CA1A4F9-4BA6-4E87-B040-C3E6E6F8DF71}" destId="{B6A472E2-C33F-4DCA-9CA0-B267BD4C1302}" srcOrd="0" destOrd="0" presId="urn:microsoft.com/office/officeart/2005/8/layout/vList5"/>
    <dgm:cxn modelId="{667D6646-00FC-47D9-8A88-DA49EE5D46F4}" type="presParOf" srcId="{B6A472E2-C33F-4DCA-9CA0-B267BD4C1302}" destId="{DF57940D-EDD3-4617-B0CE-06C5D3369FB0}" srcOrd="0" destOrd="0" presId="urn:microsoft.com/office/officeart/2005/8/layout/vList5"/>
    <dgm:cxn modelId="{00109099-CCD0-40A1-AE39-0F507043D77C}" type="presParOf" srcId="{B6A472E2-C33F-4DCA-9CA0-B267BD4C1302}" destId="{41B2D268-325C-4EEB-86EF-2C3871D5DD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78396D-5B57-41D5-B9C9-D20F9B671E59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C67615C2-44C7-4D6F-A4A6-A62A999E43BA}">
      <dgm:prSet phldrT="[Text]" custT="1"/>
      <dgm:spPr/>
      <dgm:t>
        <a:bodyPr/>
        <a:lstStyle/>
        <a:p>
          <a:r>
            <a:rPr lang="en-AU" sz="4000" dirty="0" smtClean="0"/>
            <a:t>What are we seeking to achieve?</a:t>
          </a:r>
          <a:endParaRPr lang="en-AU" sz="4000" dirty="0"/>
        </a:p>
      </dgm:t>
    </dgm:pt>
    <dgm:pt modelId="{D0044EDB-A46A-4952-B492-98CE64EA4B81}" type="parTrans" cxnId="{139F5EEE-34B1-4A48-AD28-C15BC205FB6F}">
      <dgm:prSet/>
      <dgm:spPr/>
      <dgm:t>
        <a:bodyPr/>
        <a:lstStyle/>
        <a:p>
          <a:endParaRPr lang="en-AU"/>
        </a:p>
      </dgm:t>
    </dgm:pt>
    <dgm:pt modelId="{AE6008E9-1450-45B2-AFEE-BAB7B23CB069}" type="sibTrans" cxnId="{139F5EEE-34B1-4A48-AD28-C15BC205FB6F}">
      <dgm:prSet/>
      <dgm:spPr/>
      <dgm:t>
        <a:bodyPr/>
        <a:lstStyle/>
        <a:p>
          <a:endParaRPr lang="en-AU"/>
        </a:p>
      </dgm:t>
    </dgm:pt>
    <dgm:pt modelId="{DC8EBEB1-AFFE-46E9-9B31-FC0256191218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AU" dirty="0"/>
        </a:p>
      </dgm:t>
    </dgm:pt>
    <dgm:pt modelId="{6AC634CA-B05C-4873-A5BF-AD6BD4D62C41}" type="parTrans" cxnId="{B12C7837-AD9F-48A3-B9C8-E793A7963839}">
      <dgm:prSet/>
      <dgm:spPr/>
      <dgm:t>
        <a:bodyPr/>
        <a:lstStyle/>
        <a:p>
          <a:endParaRPr lang="en-AU"/>
        </a:p>
      </dgm:t>
    </dgm:pt>
    <dgm:pt modelId="{402E71C6-DA88-4540-9554-0496282D07E8}" type="sibTrans" cxnId="{B12C7837-AD9F-48A3-B9C8-E793A7963839}">
      <dgm:prSet/>
      <dgm:spPr/>
      <dgm:t>
        <a:bodyPr/>
        <a:lstStyle/>
        <a:p>
          <a:endParaRPr lang="en-AU"/>
        </a:p>
      </dgm:t>
    </dgm:pt>
    <dgm:pt modelId="{416C1723-B123-4CF7-8EF7-BA99E45C3693}" type="pres">
      <dgm:prSet presAssocID="{CD78396D-5B57-41D5-B9C9-D20F9B671E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702B087E-8783-4C0C-B621-366F33A07669}" type="pres">
      <dgm:prSet presAssocID="{C67615C2-44C7-4D6F-A4A6-A62A999E43BA}" presName="linNode" presStyleCnt="0"/>
      <dgm:spPr/>
    </dgm:pt>
    <dgm:pt modelId="{D4EE5B25-10F2-44F8-9CA1-9C53F7E47665}" type="pres">
      <dgm:prSet presAssocID="{C67615C2-44C7-4D6F-A4A6-A62A999E43BA}" presName="parentText" presStyleLbl="node1" presStyleIdx="0" presStyleCnt="1" custScaleX="105241" custScaleY="9016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62790A2-4F0B-4E69-9B51-D1C4EF916856}" type="pres">
      <dgm:prSet presAssocID="{C67615C2-44C7-4D6F-A4A6-A62A999E43BA}" presName="descendantText" presStyleLbl="alignAccFollowNode1" presStyleIdx="0" presStyleCnt="1" custScaleX="88679" custScaleY="88525" custLinFactNeighborX="-419" custLinFactNeighborY="-20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80672C39-DF6E-404F-B5BA-3B858E5F7593}" type="presOf" srcId="{DC8EBEB1-AFFE-46E9-9B31-FC0256191218}" destId="{762790A2-4F0B-4E69-9B51-D1C4EF916856}" srcOrd="0" destOrd="0" presId="urn:microsoft.com/office/officeart/2005/8/layout/vList5"/>
    <dgm:cxn modelId="{B12C7837-AD9F-48A3-B9C8-E793A7963839}" srcId="{C67615C2-44C7-4D6F-A4A6-A62A999E43BA}" destId="{DC8EBEB1-AFFE-46E9-9B31-FC0256191218}" srcOrd="0" destOrd="0" parTransId="{6AC634CA-B05C-4873-A5BF-AD6BD4D62C41}" sibTransId="{402E71C6-DA88-4540-9554-0496282D07E8}"/>
    <dgm:cxn modelId="{32B7B956-4501-4787-883B-12BEF6BCDDC1}" type="presOf" srcId="{C67615C2-44C7-4D6F-A4A6-A62A999E43BA}" destId="{D4EE5B25-10F2-44F8-9CA1-9C53F7E47665}" srcOrd="0" destOrd="0" presId="urn:microsoft.com/office/officeart/2005/8/layout/vList5"/>
    <dgm:cxn modelId="{E5B4DA85-CCC9-41CE-94E6-B1E5EE2C0F98}" type="presOf" srcId="{CD78396D-5B57-41D5-B9C9-D20F9B671E59}" destId="{416C1723-B123-4CF7-8EF7-BA99E45C3693}" srcOrd="0" destOrd="0" presId="urn:microsoft.com/office/officeart/2005/8/layout/vList5"/>
    <dgm:cxn modelId="{139F5EEE-34B1-4A48-AD28-C15BC205FB6F}" srcId="{CD78396D-5B57-41D5-B9C9-D20F9B671E59}" destId="{C67615C2-44C7-4D6F-A4A6-A62A999E43BA}" srcOrd="0" destOrd="0" parTransId="{D0044EDB-A46A-4952-B492-98CE64EA4B81}" sibTransId="{AE6008E9-1450-45B2-AFEE-BAB7B23CB069}"/>
    <dgm:cxn modelId="{72EEA845-7937-4855-8812-3C998240D7E4}" type="presParOf" srcId="{416C1723-B123-4CF7-8EF7-BA99E45C3693}" destId="{702B087E-8783-4C0C-B621-366F33A07669}" srcOrd="0" destOrd="0" presId="urn:microsoft.com/office/officeart/2005/8/layout/vList5"/>
    <dgm:cxn modelId="{01F752C4-58E7-4AE7-8238-2B3C8609CD25}" type="presParOf" srcId="{702B087E-8783-4C0C-B621-366F33A07669}" destId="{D4EE5B25-10F2-44F8-9CA1-9C53F7E47665}" srcOrd="0" destOrd="0" presId="urn:microsoft.com/office/officeart/2005/8/layout/vList5"/>
    <dgm:cxn modelId="{052C5FFE-A6DD-444B-981E-B481C6B46F26}" type="presParOf" srcId="{702B087E-8783-4C0C-B621-366F33A07669}" destId="{762790A2-4F0B-4E69-9B51-D1C4EF91685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D514C7-1D1D-495F-881D-4F618FDD7B3D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A58C1F05-1F2D-447A-9C81-65780985C4AB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AU" sz="4000" dirty="0" smtClean="0"/>
            <a:t>Key areas for reform</a:t>
          </a:r>
          <a:endParaRPr lang="en-AU" sz="4000" dirty="0"/>
        </a:p>
      </dgm:t>
    </dgm:pt>
    <dgm:pt modelId="{D93A9FBA-7F39-46FB-A9A7-57AAA8CD155A}" type="parTrans" cxnId="{8F0DD9A8-2559-45DC-8A9E-7A707B1BDCAF}">
      <dgm:prSet/>
      <dgm:spPr/>
      <dgm:t>
        <a:bodyPr/>
        <a:lstStyle/>
        <a:p>
          <a:endParaRPr lang="en-AU"/>
        </a:p>
      </dgm:t>
    </dgm:pt>
    <dgm:pt modelId="{17102048-5419-4E14-B82D-EE54EA604E62}" type="sibTrans" cxnId="{8F0DD9A8-2559-45DC-8A9E-7A707B1BDCAF}">
      <dgm:prSet/>
      <dgm:spPr/>
      <dgm:t>
        <a:bodyPr/>
        <a:lstStyle/>
        <a:p>
          <a:endParaRPr lang="en-AU"/>
        </a:p>
      </dgm:t>
    </dgm:pt>
    <dgm:pt modelId="{DE7BD74E-191D-42CC-B78E-4C9316530E25}">
      <dgm:prSet phldrT="[Text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AU" sz="2000" dirty="0" smtClean="0"/>
            <a:t>The most significant proposed reforms of the National Code are: </a:t>
          </a:r>
          <a:endParaRPr lang="en-AU" sz="2000" dirty="0"/>
        </a:p>
      </dgm:t>
    </dgm:pt>
    <dgm:pt modelId="{1BDFF933-C638-4E96-9775-2A9F29842913}" type="parTrans" cxnId="{3D867BC5-C003-489A-A948-E6D30810B3DA}">
      <dgm:prSet/>
      <dgm:spPr/>
      <dgm:t>
        <a:bodyPr/>
        <a:lstStyle/>
        <a:p>
          <a:endParaRPr lang="en-AU"/>
        </a:p>
      </dgm:t>
    </dgm:pt>
    <dgm:pt modelId="{B94D3123-1BF4-48AD-9E4A-44D8D768079B}" type="sibTrans" cxnId="{3D867BC5-C003-489A-A948-E6D30810B3DA}">
      <dgm:prSet/>
      <dgm:spPr/>
      <dgm:t>
        <a:bodyPr/>
        <a:lstStyle/>
        <a:p>
          <a:endParaRPr lang="en-AU"/>
        </a:p>
      </dgm:t>
    </dgm:pt>
    <dgm:pt modelId="{9D94B82D-D7EE-4BF1-8C18-52E8F7B4637F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AU" sz="2000" dirty="0" smtClean="0"/>
            <a:t>Improving transparency of written agreements (Standard 3).</a:t>
          </a:r>
          <a:endParaRPr lang="en-AU" sz="2000" dirty="0"/>
        </a:p>
      </dgm:t>
    </dgm:pt>
    <dgm:pt modelId="{93880207-2833-44C2-9B21-47C707C8DBAF}" type="parTrans" cxnId="{B60239E0-4388-4B62-9600-46BE227820D3}">
      <dgm:prSet/>
      <dgm:spPr/>
      <dgm:t>
        <a:bodyPr/>
        <a:lstStyle/>
        <a:p>
          <a:endParaRPr lang="en-AU"/>
        </a:p>
      </dgm:t>
    </dgm:pt>
    <dgm:pt modelId="{94AEA7C5-B3E7-4DE2-BC83-B5936C80BB9C}" type="sibTrans" cxnId="{B60239E0-4388-4B62-9600-46BE227820D3}">
      <dgm:prSet/>
      <dgm:spPr/>
      <dgm:t>
        <a:bodyPr/>
        <a:lstStyle/>
        <a:p>
          <a:endParaRPr lang="en-AU"/>
        </a:p>
      </dgm:t>
    </dgm:pt>
    <dgm:pt modelId="{FECD5C20-B793-4E6B-957E-7B30E4C9CEBA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AU" sz="2000" dirty="0" smtClean="0"/>
            <a:t>Strengthening the welfare of younger overseas students (Standard 5).</a:t>
          </a:r>
          <a:endParaRPr lang="en-AU" sz="2000" dirty="0"/>
        </a:p>
      </dgm:t>
    </dgm:pt>
    <dgm:pt modelId="{408BA90F-136D-4462-94FE-709B53087910}" type="parTrans" cxnId="{B8D4A649-F964-4B1D-99CC-45B177747D5C}">
      <dgm:prSet/>
      <dgm:spPr/>
      <dgm:t>
        <a:bodyPr/>
        <a:lstStyle/>
        <a:p>
          <a:endParaRPr lang="en-AU"/>
        </a:p>
      </dgm:t>
    </dgm:pt>
    <dgm:pt modelId="{8B6A01E2-86EB-47D3-9190-FBB6A8EF47E7}" type="sibTrans" cxnId="{B8D4A649-F964-4B1D-99CC-45B177747D5C}">
      <dgm:prSet/>
      <dgm:spPr/>
      <dgm:t>
        <a:bodyPr/>
        <a:lstStyle/>
        <a:p>
          <a:endParaRPr lang="en-AU"/>
        </a:p>
      </dgm:t>
    </dgm:pt>
    <dgm:pt modelId="{346A91DE-4C67-485E-942A-4493D8C11B04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AU" sz="2000" dirty="0" smtClean="0"/>
            <a:t>Providing greater guidance for providers in assessing overseas student transfers (Standard 7).</a:t>
          </a:r>
          <a:endParaRPr lang="en-AU" sz="2000" dirty="0"/>
        </a:p>
      </dgm:t>
    </dgm:pt>
    <dgm:pt modelId="{C64BAC0C-6757-4CF9-8EB6-A60B3276F628}" type="parTrans" cxnId="{0825D8CF-AA50-47C5-890B-CD317C0E1E95}">
      <dgm:prSet/>
      <dgm:spPr/>
      <dgm:t>
        <a:bodyPr/>
        <a:lstStyle/>
        <a:p>
          <a:endParaRPr lang="en-AU"/>
        </a:p>
      </dgm:t>
    </dgm:pt>
    <dgm:pt modelId="{F609EB5D-D5C7-473A-8B6C-9290ECC2E139}" type="sibTrans" cxnId="{0825D8CF-AA50-47C5-890B-CD317C0E1E95}">
      <dgm:prSet/>
      <dgm:spPr/>
      <dgm:t>
        <a:bodyPr/>
        <a:lstStyle/>
        <a:p>
          <a:endParaRPr lang="en-AU"/>
        </a:p>
      </dgm:t>
    </dgm:pt>
    <dgm:pt modelId="{376F5E5C-A4F8-448D-B2B5-1F0F00CA9D51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AU" sz="2000" dirty="0" smtClean="0"/>
            <a:t>Strengthening overseas student visa requirements and increasing online learning (Standard 8).</a:t>
          </a:r>
          <a:endParaRPr lang="en-AU" sz="2000" dirty="0"/>
        </a:p>
      </dgm:t>
    </dgm:pt>
    <dgm:pt modelId="{1A26A8B1-FD42-4EFD-9D3F-198092B28B0D}" type="parTrans" cxnId="{BC261D7E-E0C7-45CE-954E-7CA8022ADAB6}">
      <dgm:prSet/>
      <dgm:spPr/>
      <dgm:t>
        <a:bodyPr/>
        <a:lstStyle/>
        <a:p>
          <a:endParaRPr lang="en-AU"/>
        </a:p>
      </dgm:t>
    </dgm:pt>
    <dgm:pt modelId="{C480D2FE-1FE7-4779-8414-3E5C26EF4B4E}" type="sibTrans" cxnId="{BC261D7E-E0C7-45CE-954E-7CA8022ADAB6}">
      <dgm:prSet/>
      <dgm:spPr/>
      <dgm:t>
        <a:bodyPr/>
        <a:lstStyle/>
        <a:p>
          <a:endParaRPr lang="en-AU"/>
        </a:p>
      </dgm:t>
    </dgm:pt>
    <dgm:pt modelId="{23A4D672-375C-47A3-A082-2C9001EB0562}" type="pres">
      <dgm:prSet presAssocID="{EED514C7-1D1D-495F-881D-4F618FDD7B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FCAC0D77-CED9-4C8C-BC70-BAAEBB25A4B7}" type="pres">
      <dgm:prSet presAssocID="{A58C1F05-1F2D-447A-9C81-65780985C4AB}" presName="linNode" presStyleCnt="0"/>
      <dgm:spPr/>
    </dgm:pt>
    <dgm:pt modelId="{2B287DD3-90C9-4E39-8C50-A236560CE54B}" type="pres">
      <dgm:prSet presAssocID="{A58C1F05-1F2D-447A-9C81-65780985C4AB}" presName="parentText" presStyleLbl="node1" presStyleIdx="0" presStyleCnt="1" custScaleY="100098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31ABF6E-D76D-49B9-A230-BA539221E6DD}" type="pres">
      <dgm:prSet presAssocID="{A58C1F05-1F2D-447A-9C81-65780985C4AB}" presName="descendantText" presStyleLbl="alignAccFollowNode1" presStyleIdx="0" presStyleCnt="1" custScaleY="12080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CC43E10A-DC83-47F3-BE13-2132FE5D04B4}" type="presOf" srcId="{EED514C7-1D1D-495F-881D-4F618FDD7B3D}" destId="{23A4D672-375C-47A3-A082-2C9001EB0562}" srcOrd="0" destOrd="0" presId="urn:microsoft.com/office/officeart/2005/8/layout/vList5"/>
    <dgm:cxn modelId="{36799C0C-08EB-4714-A20D-60D8C3F846FF}" type="presOf" srcId="{346A91DE-4C67-485E-942A-4493D8C11B04}" destId="{331ABF6E-D76D-49B9-A230-BA539221E6DD}" srcOrd="0" destOrd="3" presId="urn:microsoft.com/office/officeart/2005/8/layout/vList5"/>
    <dgm:cxn modelId="{977B1F24-2CA7-4292-8AB3-9506E79CE8F8}" type="presOf" srcId="{DE7BD74E-191D-42CC-B78E-4C9316530E25}" destId="{331ABF6E-D76D-49B9-A230-BA539221E6DD}" srcOrd="0" destOrd="0" presId="urn:microsoft.com/office/officeart/2005/8/layout/vList5"/>
    <dgm:cxn modelId="{B60239E0-4388-4B62-9600-46BE227820D3}" srcId="{DE7BD74E-191D-42CC-B78E-4C9316530E25}" destId="{9D94B82D-D7EE-4BF1-8C18-52E8F7B4637F}" srcOrd="0" destOrd="0" parTransId="{93880207-2833-44C2-9B21-47C707C8DBAF}" sibTransId="{94AEA7C5-B3E7-4DE2-BC83-B5936C80BB9C}"/>
    <dgm:cxn modelId="{3D867BC5-C003-489A-A948-E6D30810B3DA}" srcId="{A58C1F05-1F2D-447A-9C81-65780985C4AB}" destId="{DE7BD74E-191D-42CC-B78E-4C9316530E25}" srcOrd="0" destOrd="0" parTransId="{1BDFF933-C638-4E96-9775-2A9F29842913}" sibTransId="{B94D3123-1BF4-48AD-9E4A-44D8D768079B}"/>
    <dgm:cxn modelId="{8F0DD9A8-2559-45DC-8A9E-7A707B1BDCAF}" srcId="{EED514C7-1D1D-495F-881D-4F618FDD7B3D}" destId="{A58C1F05-1F2D-447A-9C81-65780985C4AB}" srcOrd="0" destOrd="0" parTransId="{D93A9FBA-7F39-46FB-A9A7-57AAA8CD155A}" sibTransId="{17102048-5419-4E14-B82D-EE54EA604E62}"/>
    <dgm:cxn modelId="{0825D8CF-AA50-47C5-890B-CD317C0E1E95}" srcId="{DE7BD74E-191D-42CC-B78E-4C9316530E25}" destId="{346A91DE-4C67-485E-942A-4493D8C11B04}" srcOrd="2" destOrd="0" parTransId="{C64BAC0C-6757-4CF9-8EB6-A60B3276F628}" sibTransId="{F609EB5D-D5C7-473A-8B6C-9290ECC2E139}"/>
    <dgm:cxn modelId="{B8D4A649-F964-4B1D-99CC-45B177747D5C}" srcId="{DE7BD74E-191D-42CC-B78E-4C9316530E25}" destId="{FECD5C20-B793-4E6B-957E-7B30E4C9CEBA}" srcOrd="1" destOrd="0" parTransId="{408BA90F-136D-4462-94FE-709B53087910}" sibTransId="{8B6A01E2-86EB-47D3-9190-FBB6A8EF47E7}"/>
    <dgm:cxn modelId="{BC261D7E-E0C7-45CE-954E-7CA8022ADAB6}" srcId="{DE7BD74E-191D-42CC-B78E-4C9316530E25}" destId="{376F5E5C-A4F8-448D-B2B5-1F0F00CA9D51}" srcOrd="3" destOrd="0" parTransId="{1A26A8B1-FD42-4EFD-9D3F-198092B28B0D}" sibTransId="{C480D2FE-1FE7-4779-8414-3E5C26EF4B4E}"/>
    <dgm:cxn modelId="{B90AD403-2F39-40E4-85E5-FD17970A72A2}" type="presOf" srcId="{376F5E5C-A4F8-448D-B2B5-1F0F00CA9D51}" destId="{331ABF6E-D76D-49B9-A230-BA539221E6DD}" srcOrd="0" destOrd="4" presId="urn:microsoft.com/office/officeart/2005/8/layout/vList5"/>
    <dgm:cxn modelId="{C4438468-8753-41F6-AB4F-E7361EFB1989}" type="presOf" srcId="{A58C1F05-1F2D-447A-9C81-65780985C4AB}" destId="{2B287DD3-90C9-4E39-8C50-A236560CE54B}" srcOrd="0" destOrd="0" presId="urn:microsoft.com/office/officeart/2005/8/layout/vList5"/>
    <dgm:cxn modelId="{9B833BD0-3861-401D-BBF2-965E72DB1ABC}" type="presOf" srcId="{9D94B82D-D7EE-4BF1-8C18-52E8F7B4637F}" destId="{331ABF6E-D76D-49B9-A230-BA539221E6DD}" srcOrd="0" destOrd="1" presId="urn:microsoft.com/office/officeart/2005/8/layout/vList5"/>
    <dgm:cxn modelId="{6B4229D4-D36C-4BBD-AA3A-6ECE6C44A122}" type="presOf" srcId="{FECD5C20-B793-4E6B-957E-7B30E4C9CEBA}" destId="{331ABF6E-D76D-49B9-A230-BA539221E6DD}" srcOrd="0" destOrd="2" presId="urn:microsoft.com/office/officeart/2005/8/layout/vList5"/>
    <dgm:cxn modelId="{03B72990-66B8-4047-96EC-82DC8127EAB5}" type="presParOf" srcId="{23A4D672-375C-47A3-A082-2C9001EB0562}" destId="{FCAC0D77-CED9-4C8C-BC70-BAAEBB25A4B7}" srcOrd="0" destOrd="0" presId="urn:microsoft.com/office/officeart/2005/8/layout/vList5"/>
    <dgm:cxn modelId="{8B668E76-E029-4CA7-B49E-999EA0E5999B}" type="presParOf" srcId="{FCAC0D77-CED9-4C8C-BC70-BAAEBB25A4B7}" destId="{2B287DD3-90C9-4E39-8C50-A236560CE54B}" srcOrd="0" destOrd="0" presId="urn:microsoft.com/office/officeart/2005/8/layout/vList5"/>
    <dgm:cxn modelId="{39B3E24B-942D-457D-971C-640B84C60C76}" type="presParOf" srcId="{FCAC0D77-CED9-4C8C-BC70-BAAEBB25A4B7}" destId="{331ABF6E-D76D-49B9-A230-BA539221E6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89A7FA-9408-4666-8021-E3E4F68CD4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F2A4815F-2A7F-4CFF-8494-62A2FD3DE604}">
      <dgm:prSet phldrT="[Text]" custT="1"/>
      <dgm:spPr>
        <a:solidFill>
          <a:schemeClr val="accent1"/>
        </a:solidFill>
      </dgm:spPr>
      <dgm:t>
        <a:bodyPr/>
        <a:lstStyle/>
        <a:p>
          <a:pPr algn="ctr" rtl="0"/>
          <a:r>
            <a:rPr lang="en-AU" sz="4000" dirty="0" smtClean="0">
              <a:latin typeface="+mn-lt"/>
            </a:rPr>
            <a:t>Formalisation of Enrolment and Written Agreements</a:t>
          </a:r>
          <a:endParaRPr lang="en-AU" sz="4000" dirty="0"/>
        </a:p>
      </dgm:t>
    </dgm:pt>
    <dgm:pt modelId="{0F8953AD-A461-4F1F-A1D5-BE5C70CDA02B}" type="parTrans" cxnId="{092B82E2-BBC4-4D5A-B0DA-70877D0F1E5D}">
      <dgm:prSet/>
      <dgm:spPr/>
      <dgm:t>
        <a:bodyPr/>
        <a:lstStyle/>
        <a:p>
          <a:endParaRPr lang="en-AU"/>
        </a:p>
      </dgm:t>
    </dgm:pt>
    <dgm:pt modelId="{3645DEE5-6848-4602-8E9A-4D5FAFE12E6D}" type="sibTrans" cxnId="{092B82E2-BBC4-4D5A-B0DA-70877D0F1E5D}">
      <dgm:prSet/>
      <dgm:spPr/>
      <dgm:t>
        <a:bodyPr/>
        <a:lstStyle/>
        <a:p>
          <a:endParaRPr lang="en-AU"/>
        </a:p>
      </dgm:t>
    </dgm:pt>
    <dgm:pt modelId="{90128D3D-2CE1-418E-906A-090940557332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AU" sz="2200" dirty="0" smtClean="0"/>
            <a:t>Continues to focus on the formalisation of enrolment and written agreements.</a:t>
          </a:r>
          <a:endParaRPr lang="en-AU" sz="2200" dirty="0"/>
        </a:p>
      </dgm:t>
    </dgm:pt>
    <dgm:pt modelId="{F8B33F1B-0132-4A70-AF04-9EA38CF9B0C3}" type="parTrans" cxnId="{34A2F61E-754D-4467-B8B9-A3A70AEEA6A6}">
      <dgm:prSet/>
      <dgm:spPr/>
      <dgm:t>
        <a:bodyPr/>
        <a:lstStyle/>
        <a:p>
          <a:endParaRPr lang="en-AU"/>
        </a:p>
      </dgm:t>
    </dgm:pt>
    <dgm:pt modelId="{631CA93A-0F1A-45C1-BE7E-E3F7451F7A99}" type="sibTrans" cxnId="{34A2F61E-754D-4467-B8B9-A3A70AEEA6A6}">
      <dgm:prSet/>
      <dgm:spPr/>
      <dgm:t>
        <a:bodyPr/>
        <a:lstStyle/>
        <a:p>
          <a:endParaRPr lang="en-AU"/>
        </a:p>
      </dgm:t>
    </dgm:pt>
    <dgm:pt modelId="{F4ED391D-87EF-4346-A74E-AFF75A83ABBF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AU" sz="2200" dirty="0" smtClean="0"/>
            <a:t>Includes additional details that should be in a written agreement.</a:t>
          </a:r>
        </a:p>
      </dgm:t>
    </dgm:pt>
    <dgm:pt modelId="{13F7D59C-1442-4002-9B00-3C8AF9E1E846}" type="parTrans" cxnId="{58675987-11A0-4319-9235-F89D0DCC1960}">
      <dgm:prSet/>
      <dgm:spPr/>
      <dgm:t>
        <a:bodyPr/>
        <a:lstStyle/>
        <a:p>
          <a:endParaRPr lang="en-AU"/>
        </a:p>
      </dgm:t>
    </dgm:pt>
    <dgm:pt modelId="{DE08C877-E647-4123-A2BA-9E78BB6A27D9}" type="sibTrans" cxnId="{58675987-11A0-4319-9235-F89D0DCC1960}">
      <dgm:prSet/>
      <dgm:spPr/>
      <dgm:t>
        <a:bodyPr/>
        <a:lstStyle/>
        <a:p>
          <a:endParaRPr lang="en-AU"/>
        </a:p>
      </dgm:t>
    </dgm:pt>
    <dgm:pt modelId="{03B96DFF-5D9D-4211-8A6B-597714A01F0D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AU" sz="2200" dirty="0" smtClean="0"/>
            <a:t>Written agreement may take any form provided it meets the requirements of the ESOS Act and the National Code. </a:t>
          </a:r>
          <a:endParaRPr lang="en-AU" sz="2200" dirty="0"/>
        </a:p>
      </dgm:t>
    </dgm:pt>
    <dgm:pt modelId="{39D131E4-8F05-4F8E-AFE1-1DBE1976B0FF}" type="parTrans" cxnId="{6D0731E7-9266-40EA-861C-527C0A08B923}">
      <dgm:prSet/>
      <dgm:spPr/>
      <dgm:t>
        <a:bodyPr/>
        <a:lstStyle/>
        <a:p>
          <a:endParaRPr lang="en-AU"/>
        </a:p>
      </dgm:t>
    </dgm:pt>
    <dgm:pt modelId="{E5203119-F03E-432B-B71B-DBA827956280}" type="sibTrans" cxnId="{6D0731E7-9266-40EA-861C-527C0A08B923}">
      <dgm:prSet/>
      <dgm:spPr/>
      <dgm:t>
        <a:bodyPr/>
        <a:lstStyle/>
        <a:p>
          <a:endParaRPr lang="en-AU"/>
        </a:p>
      </dgm:t>
    </dgm:pt>
    <dgm:pt modelId="{8BD390CF-4D22-4610-A369-E4E6B11182E7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AU" sz="2200" dirty="0"/>
        </a:p>
      </dgm:t>
    </dgm:pt>
    <dgm:pt modelId="{42D52348-2315-4FB2-84D2-58E9E74EB432}" type="parTrans" cxnId="{B4957AEB-076B-4C11-8F97-0AF6232A4667}">
      <dgm:prSet/>
      <dgm:spPr/>
      <dgm:t>
        <a:bodyPr/>
        <a:lstStyle/>
        <a:p>
          <a:endParaRPr lang="en-AU"/>
        </a:p>
      </dgm:t>
    </dgm:pt>
    <dgm:pt modelId="{2BA35AC0-B7D3-4D26-A344-36BD547CBBB4}" type="sibTrans" cxnId="{B4957AEB-076B-4C11-8F97-0AF6232A4667}">
      <dgm:prSet/>
      <dgm:spPr/>
      <dgm:t>
        <a:bodyPr/>
        <a:lstStyle/>
        <a:p>
          <a:endParaRPr lang="en-AU"/>
        </a:p>
      </dgm:t>
    </dgm:pt>
    <dgm:pt modelId="{4542FF46-2A2F-4FC3-9414-1F2E1167D1C8}" type="pres">
      <dgm:prSet presAssocID="{F689A7FA-9408-4666-8021-E3E4F68CD4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B85F39E-E6BC-43DF-8169-D82D86DCD47E}" type="pres">
      <dgm:prSet presAssocID="{F2A4815F-2A7F-4CFF-8494-62A2FD3DE604}" presName="parentText" presStyleLbl="node1" presStyleIdx="0" presStyleCnt="1" custScaleY="98866" custLinFactNeighborY="-13110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8CB5679-C475-46D0-8F45-5A8B37E4D100}" type="pres">
      <dgm:prSet presAssocID="{F2A4815F-2A7F-4CFF-8494-62A2FD3DE604}" presName="childText" presStyleLbl="revTx" presStyleIdx="0" presStyleCnt="1" custScaleY="155064" custLinFactNeighborY="494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A6A0701B-7B8E-4E36-93EF-AA26A857B297}" type="presOf" srcId="{F4ED391D-87EF-4346-A74E-AFF75A83ABBF}" destId="{08CB5679-C475-46D0-8F45-5A8B37E4D100}" srcOrd="0" destOrd="2" presId="urn:microsoft.com/office/officeart/2005/8/layout/vList2"/>
    <dgm:cxn modelId="{6984D37A-6FBE-4E43-90BE-7155A26AF29B}" type="presOf" srcId="{03B96DFF-5D9D-4211-8A6B-597714A01F0D}" destId="{08CB5679-C475-46D0-8F45-5A8B37E4D100}" srcOrd="0" destOrd="3" presId="urn:microsoft.com/office/officeart/2005/8/layout/vList2"/>
    <dgm:cxn modelId="{8A16046A-7A69-488D-999B-9AE417A40FB7}" type="presOf" srcId="{F689A7FA-9408-4666-8021-E3E4F68CD46B}" destId="{4542FF46-2A2F-4FC3-9414-1F2E1167D1C8}" srcOrd="0" destOrd="0" presId="urn:microsoft.com/office/officeart/2005/8/layout/vList2"/>
    <dgm:cxn modelId="{34A2F61E-754D-4467-B8B9-A3A70AEEA6A6}" srcId="{F2A4815F-2A7F-4CFF-8494-62A2FD3DE604}" destId="{90128D3D-2CE1-418E-906A-090940557332}" srcOrd="1" destOrd="0" parTransId="{F8B33F1B-0132-4A70-AF04-9EA38CF9B0C3}" sibTransId="{631CA93A-0F1A-45C1-BE7E-E3F7451F7A99}"/>
    <dgm:cxn modelId="{D0AD9EAB-1F52-4FFB-ABBD-5EF052FE629E}" type="presOf" srcId="{90128D3D-2CE1-418E-906A-090940557332}" destId="{08CB5679-C475-46D0-8F45-5A8B37E4D100}" srcOrd="0" destOrd="1" presId="urn:microsoft.com/office/officeart/2005/8/layout/vList2"/>
    <dgm:cxn modelId="{092B82E2-BBC4-4D5A-B0DA-70877D0F1E5D}" srcId="{F689A7FA-9408-4666-8021-E3E4F68CD46B}" destId="{F2A4815F-2A7F-4CFF-8494-62A2FD3DE604}" srcOrd="0" destOrd="0" parTransId="{0F8953AD-A461-4F1F-A1D5-BE5C70CDA02B}" sibTransId="{3645DEE5-6848-4602-8E9A-4D5FAFE12E6D}"/>
    <dgm:cxn modelId="{B4957AEB-076B-4C11-8F97-0AF6232A4667}" srcId="{F2A4815F-2A7F-4CFF-8494-62A2FD3DE604}" destId="{8BD390CF-4D22-4610-A369-E4E6B11182E7}" srcOrd="0" destOrd="0" parTransId="{42D52348-2315-4FB2-84D2-58E9E74EB432}" sibTransId="{2BA35AC0-B7D3-4D26-A344-36BD547CBBB4}"/>
    <dgm:cxn modelId="{8D81132C-C812-442D-8692-FF8584CE8BB6}" type="presOf" srcId="{F2A4815F-2A7F-4CFF-8494-62A2FD3DE604}" destId="{DB85F39E-E6BC-43DF-8169-D82D86DCD47E}" srcOrd="0" destOrd="0" presId="urn:microsoft.com/office/officeart/2005/8/layout/vList2"/>
    <dgm:cxn modelId="{6D0731E7-9266-40EA-861C-527C0A08B923}" srcId="{F2A4815F-2A7F-4CFF-8494-62A2FD3DE604}" destId="{03B96DFF-5D9D-4211-8A6B-597714A01F0D}" srcOrd="3" destOrd="0" parTransId="{39D131E4-8F05-4F8E-AFE1-1DBE1976B0FF}" sibTransId="{E5203119-F03E-432B-B71B-DBA827956280}"/>
    <dgm:cxn modelId="{58675987-11A0-4319-9235-F89D0DCC1960}" srcId="{F2A4815F-2A7F-4CFF-8494-62A2FD3DE604}" destId="{F4ED391D-87EF-4346-A74E-AFF75A83ABBF}" srcOrd="2" destOrd="0" parTransId="{13F7D59C-1442-4002-9B00-3C8AF9E1E846}" sibTransId="{DE08C877-E647-4123-A2BA-9E78BB6A27D9}"/>
    <dgm:cxn modelId="{44FF6088-A8AF-4345-8E0A-3DFF0598A643}" type="presOf" srcId="{8BD390CF-4D22-4610-A369-E4E6B11182E7}" destId="{08CB5679-C475-46D0-8F45-5A8B37E4D100}" srcOrd="0" destOrd="0" presId="urn:microsoft.com/office/officeart/2005/8/layout/vList2"/>
    <dgm:cxn modelId="{351E337D-B93B-4D8F-B0EC-219B54F57CFA}" type="presParOf" srcId="{4542FF46-2A2F-4FC3-9414-1F2E1167D1C8}" destId="{DB85F39E-E6BC-43DF-8169-D82D86DCD47E}" srcOrd="0" destOrd="0" presId="urn:microsoft.com/office/officeart/2005/8/layout/vList2"/>
    <dgm:cxn modelId="{F1EE52C2-E97A-4DC6-92EB-F29B64402B90}" type="presParOf" srcId="{4542FF46-2A2F-4FC3-9414-1F2E1167D1C8}" destId="{08CB5679-C475-46D0-8F45-5A8B37E4D10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398CB0-8453-4A1F-860B-7AFE192670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8E16828-512A-4504-815D-B7D81520AA71}">
      <dgm:prSet phldrT="[Text]" custT="1"/>
      <dgm:spPr>
        <a:solidFill>
          <a:schemeClr val="accent3"/>
        </a:solidFill>
      </dgm:spPr>
      <dgm:t>
        <a:bodyPr/>
        <a:lstStyle/>
        <a:p>
          <a:pPr algn="ctr" rtl="0"/>
          <a:r>
            <a:rPr lang="en-AU" sz="4000" dirty="0" smtClean="0">
              <a:latin typeface="+mj-lt"/>
            </a:rPr>
            <a:t>Younger Overseas Students</a:t>
          </a:r>
          <a:endParaRPr lang="en-AU" sz="4000" dirty="0"/>
        </a:p>
      </dgm:t>
    </dgm:pt>
    <dgm:pt modelId="{DACE74D7-34F4-4913-8EE4-3FC8A744EDF0}" type="parTrans" cxnId="{585E75FD-E660-4185-8173-954288ED5B7B}">
      <dgm:prSet/>
      <dgm:spPr/>
      <dgm:t>
        <a:bodyPr/>
        <a:lstStyle/>
        <a:p>
          <a:endParaRPr lang="en-AU"/>
        </a:p>
      </dgm:t>
    </dgm:pt>
    <dgm:pt modelId="{23052633-A026-41CC-8BB3-D486EFD8B356}" type="sibTrans" cxnId="{585E75FD-E660-4185-8173-954288ED5B7B}">
      <dgm:prSet/>
      <dgm:spPr/>
      <dgm:t>
        <a:bodyPr/>
        <a:lstStyle/>
        <a:p>
          <a:endParaRPr lang="en-AU"/>
        </a:p>
      </dgm:t>
    </dgm:pt>
    <dgm:pt modelId="{E7203D5D-662F-4CA9-97BD-D3D39B4A3729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AU" sz="2000" dirty="0" smtClean="0"/>
            <a:t>Providers must give younger students information on who to contact in emergency situations and in cases of abuse.</a:t>
          </a:r>
          <a:endParaRPr lang="en-AU" sz="2000" dirty="0"/>
        </a:p>
      </dgm:t>
    </dgm:pt>
    <dgm:pt modelId="{726556BC-1CBD-4719-B698-346DAE04BD80}" type="parTrans" cxnId="{3430056D-AC5A-4515-BCA6-D0D334AEE0F3}">
      <dgm:prSet/>
      <dgm:spPr/>
      <dgm:t>
        <a:bodyPr/>
        <a:lstStyle/>
        <a:p>
          <a:endParaRPr lang="en-AU"/>
        </a:p>
      </dgm:t>
    </dgm:pt>
    <dgm:pt modelId="{9E29F9DD-D742-4483-AB07-75CFD8D70D95}" type="sibTrans" cxnId="{3430056D-AC5A-4515-BCA6-D0D334AEE0F3}">
      <dgm:prSet/>
      <dgm:spPr/>
      <dgm:t>
        <a:bodyPr/>
        <a:lstStyle/>
        <a:p>
          <a:endParaRPr lang="en-AU"/>
        </a:p>
      </dgm:t>
    </dgm:pt>
    <dgm:pt modelId="{DBEF43A2-48DA-47EA-878B-09D8FF5A2027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AU" sz="2000" dirty="0" smtClean="0"/>
            <a:t>Providers must ensure adults involved in providing student’s accommodation and welfare have working with children clearances appropriate to relevant jurisdiction. </a:t>
          </a:r>
          <a:endParaRPr lang="en-AU" sz="2000" dirty="0"/>
        </a:p>
      </dgm:t>
    </dgm:pt>
    <dgm:pt modelId="{966887CB-2FA8-42A5-B59F-70894BA766D1}" type="parTrans" cxnId="{1E0FF4FE-C132-49F8-82A7-227D56E77308}">
      <dgm:prSet/>
      <dgm:spPr/>
      <dgm:t>
        <a:bodyPr/>
        <a:lstStyle/>
        <a:p>
          <a:endParaRPr lang="en-AU"/>
        </a:p>
      </dgm:t>
    </dgm:pt>
    <dgm:pt modelId="{48241362-E8F9-41DD-AA2A-5C525B9A6A19}" type="sibTrans" cxnId="{1E0FF4FE-C132-49F8-82A7-227D56E77308}">
      <dgm:prSet/>
      <dgm:spPr/>
      <dgm:t>
        <a:bodyPr/>
        <a:lstStyle/>
        <a:p>
          <a:endParaRPr lang="en-AU"/>
        </a:p>
      </dgm:t>
    </dgm:pt>
    <dgm:pt modelId="{7EF4B21F-927F-4836-8658-4FD74710A7B7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AU" sz="2000" dirty="0" smtClean="0"/>
            <a:t>Providers must have processes to verify the appropriateness of the student’s accommodation at least every six months.</a:t>
          </a:r>
          <a:endParaRPr lang="en-AU" sz="2000" dirty="0"/>
        </a:p>
      </dgm:t>
    </dgm:pt>
    <dgm:pt modelId="{F590679A-3453-4EB4-846F-46793C9EAFF2}" type="parTrans" cxnId="{9BDBA99B-552F-4227-AA55-384CC018B124}">
      <dgm:prSet/>
      <dgm:spPr/>
      <dgm:t>
        <a:bodyPr/>
        <a:lstStyle/>
        <a:p>
          <a:endParaRPr lang="en-AU"/>
        </a:p>
      </dgm:t>
    </dgm:pt>
    <dgm:pt modelId="{F00C9225-AF7F-41D7-90B3-3D515B3360C4}" type="sibTrans" cxnId="{9BDBA99B-552F-4227-AA55-384CC018B124}">
      <dgm:prSet/>
      <dgm:spPr/>
      <dgm:t>
        <a:bodyPr/>
        <a:lstStyle/>
        <a:p>
          <a:endParaRPr lang="en-AU"/>
        </a:p>
      </dgm:t>
    </dgm:pt>
    <dgm:pt modelId="{25CD6569-D184-46FE-9AAB-AC3EF9F66B06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AU" sz="2000" dirty="0" smtClean="0"/>
            <a:t>Providers enrolling a student who already has welfare arrangements in place must negotiate with the releasing provider to ensure no gap in welfare.</a:t>
          </a:r>
          <a:endParaRPr lang="en-AU" sz="2000" dirty="0"/>
        </a:p>
      </dgm:t>
    </dgm:pt>
    <dgm:pt modelId="{1B2469C7-65F6-4490-A763-76DFA2DB2936}" type="parTrans" cxnId="{7F0D00E2-B92B-4093-86E5-DC141100E3D3}">
      <dgm:prSet/>
      <dgm:spPr/>
      <dgm:t>
        <a:bodyPr/>
        <a:lstStyle/>
        <a:p>
          <a:endParaRPr lang="en-AU"/>
        </a:p>
      </dgm:t>
    </dgm:pt>
    <dgm:pt modelId="{4887DFD4-13DA-4FAC-A892-3697881E8D7E}" type="sibTrans" cxnId="{7F0D00E2-B92B-4093-86E5-DC141100E3D3}">
      <dgm:prSet/>
      <dgm:spPr/>
      <dgm:t>
        <a:bodyPr/>
        <a:lstStyle/>
        <a:p>
          <a:endParaRPr lang="en-AU"/>
        </a:p>
      </dgm:t>
    </dgm:pt>
    <dgm:pt modelId="{E910868D-C2B0-40FA-B66B-FC5DC507ADAD}">
      <dgm:prSet phldrT="[Text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AU" sz="2000" dirty="0" smtClean="0"/>
            <a:t>References other regulatory requirements, including state and territory legislation. </a:t>
          </a:r>
          <a:endParaRPr lang="en-AU" sz="2000" dirty="0"/>
        </a:p>
      </dgm:t>
    </dgm:pt>
    <dgm:pt modelId="{4684DEA7-EFD5-499D-9D01-B912BAFEDF41}" type="sibTrans" cxnId="{109D7EC3-AF75-4E9E-9F25-B271813B233C}">
      <dgm:prSet/>
      <dgm:spPr/>
      <dgm:t>
        <a:bodyPr/>
        <a:lstStyle/>
        <a:p>
          <a:endParaRPr lang="en-AU"/>
        </a:p>
      </dgm:t>
    </dgm:pt>
    <dgm:pt modelId="{E41D76BC-A6B5-4EEC-8BF2-ECCE2341487D}" type="parTrans" cxnId="{109D7EC3-AF75-4E9E-9F25-B271813B233C}">
      <dgm:prSet/>
      <dgm:spPr/>
      <dgm:t>
        <a:bodyPr/>
        <a:lstStyle/>
        <a:p>
          <a:endParaRPr lang="en-AU"/>
        </a:p>
      </dgm:t>
    </dgm:pt>
    <dgm:pt modelId="{267414A6-B97E-4A91-AE59-A74710C8D44F}" type="pres">
      <dgm:prSet presAssocID="{62398CB0-8453-4A1F-860B-7AFE192670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9977764-5F43-46F9-9638-DA3167FF6F57}" type="pres">
      <dgm:prSet presAssocID="{58E16828-512A-4504-815D-B7D81520AA71}" presName="parentText" presStyleLbl="node1" presStyleIdx="0" presStyleCnt="1" custScaleX="100000" custScaleY="79238" custLinFactNeighborY="-590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5E3B8A2-58AA-40BA-8A6E-5C17328957D2}" type="pres">
      <dgm:prSet presAssocID="{58E16828-512A-4504-815D-B7D81520AA71}" presName="childText" presStyleLbl="revTx" presStyleIdx="0" presStyleCnt="1" custScaleY="100264" custLinFactNeighborY="-171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03795253-42CD-4D4A-AAD0-D3E68034395D}" type="presOf" srcId="{62398CB0-8453-4A1F-860B-7AFE19267080}" destId="{267414A6-B97E-4A91-AE59-A74710C8D44F}" srcOrd="0" destOrd="0" presId="urn:microsoft.com/office/officeart/2005/8/layout/vList2"/>
    <dgm:cxn modelId="{3430056D-AC5A-4515-BCA6-D0D334AEE0F3}" srcId="{58E16828-512A-4504-815D-B7D81520AA71}" destId="{E7203D5D-662F-4CA9-97BD-D3D39B4A3729}" srcOrd="1" destOrd="0" parTransId="{726556BC-1CBD-4719-B698-346DAE04BD80}" sibTransId="{9E29F9DD-D742-4483-AB07-75CFD8D70D95}"/>
    <dgm:cxn modelId="{3F10C77C-1193-45E0-8D0E-2E6129B8CEE7}" type="presOf" srcId="{7EF4B21F-927F-4836-8658-4FD74710A7B7}" destId="{55E3B8A2-58AA-40BA-8A6E-5C17328957D2}" srcOrd="0" destOrd="3" presId="urn:microsoft.com/office/officeart/2005/8/layout/vList2"/>
    <dgm:cxn modelId="{585E75FD-E660-4185-8173-954288ED5B7B}" srcId="{62398CB0-8453-4A1F-860B-7AFE19267080}" destId="{58E16828-512A-4504-815D-B7D81520AA71}" srcOrd="0" destOrd="0" parTransId="{DACE74D7-34F4-4913-8EE4-3FC8A744EDF0}" sibTransId="{23052633-A026-41CC-8BB3-D486EFD8B356}"/>
    <dgm:cxn modelId="{1E0FF4FE-C132-49F8-82A7-227D56E77308}" srcId="{58E16828-512A-4504-815D-B7D81520AA71}" destId="{DBEF43A2-48DA-47EA-878B-09D8FF5A2027}" srcOrd="2" destOrd="0" parTransId="{966887CB-2FA8-42A5-B59F-70894BA766D1}" sibTransId="{48241362-E8F9-41DD-AA2A-5C525B9A6A19}"/>
    <dgm:cxn modelId="{7047C056-15B0-4D17-A79A-E0063A9FB53C}" type="presOf" srcId="{E7203D5D-662F-4CA9-97BD-D3D39B4A3729}" destId="{55E3B8A2-58AA-40BA-8A6E-5C17328957D2}" srcOrd="0" destOrd="1" presId="urn:microsoft.com/office/officeart/2005/8/layout/vList2"/>
    <dgm:cxn modelId="{109D7EC3-AF75-4E9E-9F25-B271813B233C}" srcId="{58E16828-512A-4504-815D-B7D81520AA71}" destId="{E910868D-C2B0-40FA-B66B-FC5DC507ADAD}" srcOrd="0" destOrd="0" parTransId="{E41D76BC-A6B5-4EEC-8BF2-ECCE2341487D}" sibTransId="{4684DEA7-EFD5-499D-9D01-B912BAFEDF41}"/>
    <dgm:cxn modelId="{8BD9ABAC-00EE-44A9-9340-451A7CCDC348}" type="presOf" srcId="{58E16828-512A-4504-815D-B7D81520AA71}" destId="{D9977764-5F43-46F9-9638-DA3167FF6F57}" srcOrd="0" destOrd="0" presId="urn:microsoft.com/office/officeart/2005/8/layout/vList2"/>
    <dgm:cxn modelId="{7F0D00E2-B92B-4093-86E5-DC141100E3D3}" srcId="{58E16828-512A-4504-815D-B7D81520AA71}" destId="{25CD6569-D184-46FE-9AAB-AC3EF9F66B06}" srcOrd="4" destOrd="0" parTransId="{1B2469C7-65F6-4490-A763-76DFA2DB2936}" sibTransId="{4887DFD4-13DA-4FAC-A892-3697881E8D7E}"/>
    <dgm:cxn modelId="{50ADBD90-C4BD-4932-B96A-58191E33F380}" type="presOf" srcId="{25CD6569-D184-46FE-9AAB-AC3EF9F66B06}" destId="{55E3B8A2-58AA-40BA-8A6E-5C17328957D2}" srcOrd="0" destOrd="4" presId="urn:microsoft.com/office/officeart/2005/8/layout/vList2"/>
    <dgm:cxn modelId="{2302044B-DD82-4BC7-A51A-2BB938B8B2C0}" type="presOf" srcId="{E910868D-C2B0-40FA-B66B-FC5DC507ADAD}" destId="{55E3B8A2-58AA-40BA-8A6E-5C17328957D2}" srcOrd="0" destOrd="0" presId="urn:microsoft.com/office/officeart/2005/8/layout/vList2"/>
    <dgm:cxn modelId="{9BDBA99B-552F-4227-AA55-384CC018B124}" srcId="{58E16828-512A-4504-815D-B7D81520AA71}" destId="{7EF4B21F-927F-4836-8658-4FD74710A7B7}" srcOrd="3" destOrd="0" parTransId="{F590679A-3453-4EB4-846F-46793C9EAFF2}" sibTransId="{F00C9225-AF7F-41D7-90B3-3D515B3360C4}"/>
    <dgm:cxn modelId="{611CA14D-AD7B-4A5B-9AA7-769F62027885}" type="presOf" srcId="{DBEF43A2-48DA-47EA-878B-09D8FF5A2027}" destId="{55E3B8A2-58AA-40BA-8A6E-5C17328957D2}" srcOrd="0" destOrd="2" presId="urn:microsoft.com/office/officeart/2005/8/layout/vList2"/>
    <dgm:cxn modelId="{5BB95AFF-BF3B-44FE-A7B4-92F80E90C822}" type="presParOf" srcId="{267414A6-B97E-4A91-AE59-A74710C8D44F}" destId="{D9977764-5F43-46F9-9638-DA3167FF6F57}" srcOrd="0" destOrd="0" presId="urn:microsoft.com/office/officeart/2005/8/layout/vList2"/>
    <dgm:cxn modelId="{6B3A2AF4-B0C7-48A4-BF3B-EE4B53791898}" type="presParOf" srcId="{267414A6-B97E-4A91-AE59-A74710C8D44F}" destId="{55E3B8A2-58AA-40BA-8A6E-5C17328957D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4D69EB-59DB-4CDC-AD6F-45ADA331E1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6B4D2AC8-B4A0-4725-9CC0-C35242111304}">
      <dgm:prSet phldrT="[Text]" custT="1"/>
      <dgm:spPr>
        <a:solidFill>
          <a:schemeClr val="accent4"/>
        </a:solidFill>
      </dgm:spPr>
      <dgm:t>
        <a:bodyPr/>
        <a:lstStyle/>
        <a:p>
          <a:pPr algn="ctr" rtl="0"/>
          <a:r>
            <a:rPr lang="en-AU" sz="4000" dirty="0" smtClean="0">
              <a:latin typeface="+mj-lt"/>
            </a:rPr>
            <a:t>Overseas Student Transfers</a:t>
          </a:r>
          <a:endParaRPr lang="en-AU" sz="4000" dirty="0"/>
        </a:p>
      </dgm:t>
    </dgm:pt>
    <dgm:pt modelId="{664493B8-43E1-4353-B9C3-A4C419E51A64}" type="parTrans" cxnId="{68F68CE3-C7D7-4F93-8DD6-8D4378496457}">
      <dgm:prSet/>
      <dgm:spPr/>
      <dgm:t>
        <a:bodyPr/>
        <a:lstStyle/>
        <a:p>
          <a:endParaRPr lang="en-AU"/>
        </a:p>
      </dgm:t>
    </dgm:pt>
    <dgm:pt modelId="{519FE3EE-E218-4BC8-BED4-CA1A45AC02BE}" type="sibTrans" cxnId="{68F68CE3-C7D7-4F93-8DD6-8D4378496457}">
      <dgm:prSet/>
      <dgm:spPr/>
      <dgm:t>
        <a:bodyPr/>
        <a:lstStyle/>
        <a:p>
          <a:endParaRPr lang="en-AU"/>
        </a:p>
      </dgm:t>
    </dgm:pt>
    <dgm:pt modelId="{EC40802D-F727-49DD-95C8-056D6E073E8D}">
      <dgm:prSet phldrT="[Text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AU" sz="2200" dirty="0" smtClean="0"/>
            <a:t>For schools, student transfers are restricted to the first 6 months of the first school course.</a:t>
          </a:r>
          <a:endParaRPr lang="en-AU" sz="2200" dirty="0"/>
        </a:p>
      </dgm:t>
    </dgm:pt>
    <dgm:pt modelId="{96947517-FC0C-47F0-823C-DD6115F76140}" type="parTrans" cxnId="{DD27C187-BD12-46D5-86CE-DBC222D43E46}">
      <dgm:prSet/>
      <dgm:spPr/>
      <dgm:t>
        <a:bodyPr/>
        <a:lstStyle/>
        <a:p>
          <a:endParaRPr lang="en-AU"/>
        </a:p>
      </dgm:t>
    </dgm:pt>
    <dgm:pt modelId="{0A26E53C-E497-4001-8E7D-D782DC15F88A}" type="sibTrans" cxnId="{DD27C187-BD12-46D5-86CE-DBC222D43E46}">
      <dgm:prSet/>
      <dgm:spPr/>
      <dgm:t>
        <a:bodyPr/>
        <a:lstStyle/>
        <a:p>
          <a:endParaRPr lang="en-AU"/>
        </a:p>
      </dgm:t>
    </dgm:pt>
    <dgm:pt modelId="{EC9CC252-227C-4B70-814F-EB5FAF5DB4F5}">
      <dgm:prSet custT="1"/>
      <dgm:spPr/>
      <dgm:t>
        <a:bodyPr/>
        <a:lstStyle/>
        <a:p>
          <a:r>
            <a:rPr lang="en-AU" sz="2200" dirty="0" smtClean="0"/>
            <a:t>Transfers will be recorded in PRISMS</a:t>
          </a:r>
          <a:endParaRPr lang="en-AU" sz="2200" dirty="0"/>
        </a:p>
      </dgm:t>
    </dgm:pt>
    <dgm:pt modelId="{97DC3B4E-338A-4F9E-A3D3-CCF264867245}" type="parTrans" cxnId="{1B0291E8-6A2F-4748-B801-6F9395FD5A95}">
      <dgm:prSet/>
      <dgm:spPr/>
      <dgm:t>
        <a:bodyPr/>
        <a:lstStyle/>
        <a:p>
          <a:endParaRPr lang="en-AU"/>
        </a:p>
      </dgm:t>
    </dgm:pt>
    <dgm:pt modelId="{48D145B8-B6F6-4125-820C-3611CD993F04}" type="sibTrans" cxnId="{1B0291E8-6A2F-4748-B801-6F9395FD5A95}">
      <dgm:prSet/>
      <dgm:spPr/>
      <dgm:t>
        <a:bodyPr/>
        <a:lstStyle/>
        <a:p>
          <a:endParaRPr lang="en-AU"/>
        </a:p>
      </dgm:t>
    </dgm:pt>
    <dgm:pt modelId="{15268C15-C801-4C9C-9CDE-664C3EB71A77}">
      <dgm:prSet custT="1"/>
      <dgm:spPr/>
      <dgm:t>
        <a:bodyPr/>
        <a:lstStyle/>
        <a:p>
          <a:r>
            <a:rPr lang="en-AU" sz="2200" dirty="0" smtClean="0"/>
            <a:t>Providers must not finalise a transfer request refusal in PRISMS until the student has had a chance to access the complaints and appeals process</a:t>
          </a:r>
          <a:endParaRPr lang="en-AU" sz="2200" dirty="0"/>
        </a:p>
      </dgm:t>
    </dgm:pt>
    <dgm:pt modelId="{A21763F2-B2E0-43DC-8A7A-050AD8E54E45}" type="parTrans" cxnId="{8033AF1D-35B2-4D20-B2C2-B54DA027C373}">
      <dgm:prSet/>
      <dgm:spPr/>
      <dgm:t>
        <a:bodyPr/>
        <a:lstStyle/>
        <a:p>
          <a:endParaRPr lang="en-AU"/>
        </a:p>
      </dgm:t>
    </dgm:pt>
    <dgm:pt modelId="{C8E88D0E-D894-4731-8357-9B80FFC505E1}" type="sibTrans" cxnId="{8033AF1D-35B2-4D20-B2C2-B54DA027C373}">
      <dgm:prSet/>
      <dgm:spPr/>
      <dgm:t>
        <a:bodyPr/>
        <a:lstStyle/>
        <a:p>
          <a:endParaRPr lang="en-AU"/>
        </a:p>
      </dgm:t>
    </dgm:pt>
    <dgm:pt modelId="{587361BA-3C47-4308-942B-60F826235CDD}">
      <dgm:prSet phldrT="[Text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endParaRPr lang="en-AU" sz="2200" dirty="0"/>
        </a:p>
      </dgm:t>
    </dgm:pt>
    <dgm:pt modelId="{882B8AE6-3580-4C17-9169-B3D27ECFCC9C}" type="parTrans" cxnId="{8C10D689-6D17-4526-8151-4012AF087D13}">
      <dgm:prSet/>
      <dgm:spPr/>
    </dgm:pt>
    <dgm:pt modelId="{B1323E1C-6894-4A21-BD16-85FE838C008E}" type="sibTrans" cxnId="{8C10D689-6D17-4526-8151-4012AF087D13}">
      <dgm:prSet/>
      <dgm:spPr/>
    </dgm:pt>
    <dgm:pt modelId="{C695F3D3-9363-4034-AB3D-6F8EC3FAD228}" type="pres">
      <dgm:prSet presAssocID="{644D69EB-59DB-4CDC-AD6F-45ADA331E1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6A5C118F-77E2-4431-91B9-80150963AB03}" type="pres">
      <dgm:prSet presAssocID="{6B4D2AC8-B4A0-4725-9CC0-C35242111304}" presName="parentText" presStyleLbl="node1" presStyleIdx="0" presStyleCnt="1" custLinFactNeighborX="-862" custLinFactNeighborY="-6077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25E49E8-32CD-40C3-846D-B8DD788CB714}" type="pres">
      <dgm:prSet presAssocID="{6B4D2AC8-B4A0-4725-9CC0-C35242111304}" presName="childText" presStyleLbl="revTx" presStyleIdx="0" presStyleCnt="1" custScaleY="145453" custLinFactNeighborX="-840" custLinFactNeighborY="103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8033AF1D-35B2-4D20-B2C2-B54DA027C373}" srcId="{6B4D2AC8-B4A0-4725-9CC0-C35242111304}" destId="{15268C15-C801-4C9C-9CDE-664C3EB71A77}" srcOrd="3" destOrd="0" parTransId="{A21763F2-B2E0-43DC-8A7A-050AD8E54E45}" sibTransId="{C8E88D0E-D894-4731-8357-9B80FFC505E1}"/>
    <dgm:cxn modelId="{418FCA18-AB1B-43FE-A038-EF76657BAB38}" type="presOf" srcId="{EC40802D-F727-49DD-95C8-056D6E073E8D}" destId="{625E49E8-32CD-40C3-846D-B8DD788CB714}" srcOrd="0" destOrd="1" presId="urn:microsoft.com/office/officeart/2005/8/layout/vList2"/>
    <dgm:cxn modelId="{8504ADFE-7FD7-4C2B-B9AE-0704940C140C}" type="presOf" srcId="{587361BA-3C47-4308-942B-60F826235CDD}" destId="{625E49E8-32CD-40C3-846D-B8DD788CB714}" srcOrd="0" destOrd="0" presId="urn:microsoft.com/office/officeart/2005/8/layout/vList2"/>
    <dgm:cxn modelId="{3D45988B-C4BE-4C4D-A12C-5323A9C21F2F}" type="presOf" srcId="{644D69EB-59DB-4CDC-AD6F-45ADA331E169}" destId="{C695F3D3-9363-4034-AB3D-6F8EC3FAD228}" srcOrd="0" destOrd="0" presId="urn:microsoft.com/office/officeart/2005/8/layout/vList2"/>
    <dgm:cxn modelId="{8C10D689-6D17-4526-8151-4012AF087D13}" srcId="{6B4D2AC8-B4A0-4725-9CC0-C35242111304}" destId="{587361BA-3C47-4308-942B-60F826235CDD}" srcOrd="0" destOrd="0" parTransId="{882B8AE6-3580-4C17-9169-B3D27ECFCC9C}" sibTransId="{B1323E1C-6894-4A21-BD16-85FE838C008E}"/>
    <dgm:cxn modelId="{0E6118B1-BA03-447D-A6F2-D09C75AF3ADB}" type="presOf" srcId="{6B4D2AC8-B4A0-4725-9CC0-C35242111304}" destId="{6A5C118F-77E2-4431-91B9-80150963AB03}" srcOrd="0" destOrd="0" presId="urn:microsoft.com/office/officeart/2005/8/layout/vList2"/>
    <dgm:cxn modelId="{1B0291E8-6A2F-4748-B801-6F9395FD5A95}" srcId="{6B4D2AC8-B4A0-4725-9CC0-C35242111304}" destId="{EC9CC252-227C-4B70-814F-EB5FAF5DB4F5}" srcOrd="2" destOrd="0" parTransId="{97DC3B4E-338A-4F9E-A3D3-CCF264867245}" sibTransId="{48D145B8-B6F6-4125-820C-3611CD993F04}"/>
    <dgm:cxn modelId="{9BFEA556-A0CD-4939-A179-8A0C3442A302}" type="presOf" srcId="{EC9CC252-227C-4B70-814F-EB5FAF5DB4F5}" destId="{625E49E8-32CD-40C3-846D-B8DD788CB714}" srcOrd="0" destOrd="2" presId="urn:microsoft.com/office/officeart/2005/8/layout/vList2"/>
    <dgm:cxn modelId="{DD27C187-BD12-46D5-86CE-DBC222D43E46}" srcId="{6B4D2AC8-B4A0-4725-9CC0-C35242111304}" destId="{EC40802D-F727-49DD-95C8-056D6E073E8D}" srcOrd="1" destOrd="0" parTransId="{96947517-FC0C-47F0-823C-DD6115F76140}" sibTransId="{0A26E53C-E497-4001-8E7D-D782DC15F88A}"/>
    <dgm:cxn modelId="{68F68CE3-C7D7-4F93-8DD6-8D4378496457}" srcId="{644D69EB-59DB-4CDC-AD6F-45ADA331E169}" destId="{6B4D2AC8-B4A0-4725-9CC0-C35242111304}" srcOrd="0" destOrd="0" parTransId="{664493B8-43E1-4353-B9C3-A4C419E51A64}" sibTransId="{519FE3EE-E218-4BC8-BED4-CA1A45AC02BE}"/>
    <dgm:cxn modelId="{6767946A-843F-423F-A254-06524C64F8F3}" type="presOf" srcId="{15268C15-C801-4C9C-9CDE-664C3EB71A77}" destId="{625E49E8-32CD-40C3-846D-B8DD788CB714}" srcOrd="0" destOrd="3" presId="urn:microsoft.com/office/officeart/2005/8/layout/vList2"/>
    <dgm:cxn modelId="{5A210A5D-37A8-4AD2-8060-51AF57DFFACF}" type="presParOf" srcId="{C695F3D3-9363-4034-AB3D-6F8EC3FAD228}" destId="{6A5C118F-77E2-4431-91B9-80150963AB03}" srcOrd="0" destOrd="0" presId="urn:microsoft.com/office/officeart/2005/8/layout/vList2"/>
    <dgm:cxn modelId="{7160DF24-2C12-4ABD-8E70-CBC339ABCF08}" type="presParOf" srcId="{C695F3D3-9363-4034-AB3D-6F8EC3FAD228}" destId="{625E49E8-32CD-40C3-846D-B8DD788CB71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4C9E79-968B-428E-98C6-A48CB7E143C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45A94877-822D-4D39-A55C-CC2176E4B9CB}">
      <dgm:prSet phldrT="[Text]" custT="1"/>
      <dgm:spPr>
        <a:solidFill>
          <a:schemeClr val="accent5"/>
        </a:solidFill>
      </dgm:spPr>
      <dgm:t>
        <a:bodyPr/>
        <a:lstStyle/>
        <a:p>
          <a:pPr algn="ctr"/>
          <a:r>
            <a:rPr lang="en-AU" sz="4000" dirty="0" smtClean="0"/>
            <a:t>Overseas Student Transfers</a:t>
          </a:r>
          <a:endParaRPr lang="en-AU" sz="4000" dirty="0"/>
        </a:p>
      </dgm:t>
    </dgm:pt>
    <dgm:pt modelId="{2AD9788E-1F9B-4D4A-8856-19E5CF45273E}" type="parTrans" cxnId="{EE889E8E-FEA8-4876-AA9E-E7D44FA0D793}">
      <dgm:prSet/>
      <dgm:spPr/>
      <dgm:t>
        <a:bodyPr/>
        <a:lstStyle/>
        <a:p>
          <a:endParaRPr lang="en-AU"/>
        </a:p>
      </dgm:t>
    </dgm:pt>
    <dgm:pt modelId="{0A290EEF-6C57-4314-9667-53B0DB80D217}" type="sibTrans" cxnId="{EE889E8E-FEA8-4876-AA9E-E7D44FA0D793}">
      <dgm:prSet/>
      <dgm:spPr/>
      <dgm:t>
        <a:bodyPr/>
        <a:lstStyle/>
        <a:p>
          <a:endParaRPr lang="en-AU"/>
        </a:p>
      </dgm:t>
    </dgm:pt>
    <dgm:pt modelId="{A43B2D29-5F52-414E-A93A-60AC2E42C08B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AU" sz="2000" dirty="0" smtClean="0"/>
            <a:t>Transfer requests should be granted where:</a:t>
          </a:r>
          <a:endParaRPr lang="en-AU" sz="2000" dirty="0"/>
        </a:p>
      </dgm:t>
    </dgm:pt>
    <dgm:pt modelId="{3737DE0A-7B9A-45D5-B186-9855566BC61A}" type="parTrans" cxnId="{E0D6A64B-A3EB-4373-ACE9-96033DC5AC88}">
      <dgm:prSet/>
      <dgm:spPr/>
      <dgm:t>
        <a:bodyPr/>
        <a:lstStyle/>
        <a:p>
          <a:endParaRPr lang="en-AU"/>
        </a:p>
      </dgm:t>
    </dgm:pt>
    <dgm:pt modelId="{5A22AC7E-F8CB-4E62-BF2D-C6876881297C}" type="sibTrans" cxnId="{E0D6A64B-A3EB-4373-ACE9-96033DC5AC88}">
      <dgm:prSet/>
      <dgm:spPr/>
      <dgm:t>
        <a:bodyPr/>
        <a:lstStyle/>
        <a:p>
          <a:endParaRPr lang="en-AU"/>
        </a:p>
      </dgm:t>
    </dgm:pt>
    <dgm:pt modelId="{C2793D50-D02C-4882-8121-6E4524843B97}">
      <dgm:prSet custT="1"/>
      <dgm:spPr/>
      <dgm:t>
        <a:bodyPr/>
        <a:lstStyle/>
        <a:p>
          <a:r>
            <a:rPr lang="en-AU" sz="2000" dirty="0" smtClean="0"/>
            <a:t>the student will be reported because they are unable to achieve satisfactory course progress</a:t>
          </a:r>
          <a:endParaRPr lang="en-AU" sz="2000" dirty="0"/>
        </a:p>
      </dgm:t>
    </dgm:pt>
    <dgm:pt modelId="{6333B87C-A78E-497D-8BE4-7FA0F99FBD44}" type="parTrans" cxnId="{3B7E5E5A-3CA5-4583-BBF3-20F627FCC5FC}">
      <dgm:prSet/>
      <dgm:spPr/>
      <dgm:t>
        <a:bodyPr/>
        <a:lstStyle/>
        <a:p>
          <a:endParaRPr lang="en-AU"/>
        </a:p>
      </dgm:t>
    </dgm:pt>
    <dgm:pt modelId="{95498B67-39C7-40B0-9F43-A30AEB85DC31}" type="sibTrans" cxnId="{3B7E5E5A-3CA5-4583-BBF3-20F627FCC5FC}">
      <dgm:prSet/>
      <dgm:spPr/>
      <dgm:t>
        <a:bodyPr/>
        <a:lstStyle/>
        <a:p>
          <a:endParaRPr lang="en-AU"/>
        </a:p>
      </dgm:t>
    </dgm:pt>
    <dgm:pt modelId="{4700ACFE-7B45-4B8B-B863-29470EBB68AF}">
      <dgm:prSet custT="1"/>
      <dgm:spPr/>
      <dgm:t>
        <a:bodyPr/>
        <a:lstStyle/>
        <a:p>
          <a:r>
            <a:rPr lang="en-AU" sz="2000" dirty="0" smtClean="0"/>
            <a:t>there are compassionate or compelling circumstances </a:t>
          </a:r>
          <a:endParaRPr lang="en-AU" sz="2000" dirty="0"/>
        </a:p>
      </dgm:t>
    </dgm:pt>
    <dgm:pt modelId="{FC70981B-BEFB-490C-A436-1614B1B72F71}" type="parTrans" cxnId="{B3E8AC88-9EE7-413B-8692-36D76706BD77}">
      <dgm:prSet/>
      <dgm:spPr/>
      <dgm:t>
        <a:bodyPr/>
        <a:lstStyle/>
        <a:p>
          <a:endParaRPr lang="en-AU"/>
        </a:p>
      </dgm:t>
    </dgm:pt>
    <dgm:pt modelId="{5C72C68E-1317-4598-A42C-49119D372CD2}" type="sibTrans" cxnId="{B3E8AC88-9EE7-413B-8692-36D76706BD77}">
      <dgm:prSet/>
      <dgm:spPr/>
      <dgm:t>
        <a:bodyPr/>
        <a:lstStyle/>
        <a:p>
          <a:endParaRPr lang="en-AU"/>
        </a:p>
      </dgm:t>
    </dgm:pt>
    <dgm:pt modelId="{CFE506E4-E086-4227-A335-8B836AC2D8B6}">
      <dgm:prSet custT="1"/>
      <dgm:spPr/>
      <dgm:t>
        <a:bodyPr/>
        <a:lstStyle/>
        <a:p>
          <a:r>
            <a:rPr lang="en-AU" sz="2000" dirty="0" smtClean="0"/>
            <a:t>the registered provider is not able to deliver the course </a:t>
          </a:r>
          <a:endParaRPr lang="en-AU" sz="2000" dirty="0"/>
        </a:p>
      </dgm:t>
    </dgm:pt>
    <dgm:pt modelId="{DA3E4524-BCCA-49E6-B8EB-16AEA85BD5FB}" type="parTrans" cxnId="{887D221A-15D9-4DB5-B562-D3087A32D25F}">
      <dgm:prSet/>
      <dgm:spPr/>
      <dgm:t>
        <a:bodyPr/>
        <a:lstStyle/>
        <a:p>
          <a:endParaRPr lang="en-AU"/>
        </a:p>
      </dgm:t>
    </dgm:pt>
    <dgm:pt modelId="{16C1000E-B54A-4D4D-91C8-190FDC9E1ED0}" type="sibTrans" cxnId="{887D221A-15D9-4DB5-B562-D3087A32D25F}">
      <dgm:prSet/>
      <dgm:spPr/>
      <dgm:t>
        <a:bodyPr/>
        <a:lstStyle/>
        <a:p>
          <a:endParaRPr lang="en-AU"/>
        </a:p>
      </dgm:t>
    </dgm:pt>
    <dgm:pt modelId="{0168E4D9-58AE-4736-8A6B-8B87B6D92190}">
      <dgm:prSet custT="1"/>
      <dgm:spPr/>
      <dgm:t>
        <a:bodyPr/>
        <a:lstStyle/>
        <a:p>
          <a:r>
            <a:rPr lang="en-AU" sz="2000" dirty="0" smtClean="0"/>
            <a:t>there is evidence that current courses do not meet overseas student’s expectations</a:t>
          </a:r>
          <a:endParaRPr lang="en-AU" sz="2000" dirty="0"/>
        </a:p>
      </dgm:t>
    </dgm:pt>
    <dgm:pt modelId="{667BADEB-6B81-40D0-9E85-9BADF25AD772}" type="parTrans" cxnId="{3F7E4CB0-5E61-4A58-8D12-B26661AEF3C2}">
      <dgm:prSet/>
      <dgm:spPr/>
      <dgm:t>
        <a:bodyPr/>
        <a:lstStyle/>
        <a:p>
          <a:endParaRPr lang="en-AU"/>
        </a:p>
      </dgm:t>
    </dgm:pt>
    <dgm:pt modelId="{79F6322D-5944-4E8C-8CA8-0D0FC191E740}" type="sibTrans" cxnId="{3F7E4CB0-5E61-4A58-8D12-B26661AEF3C2}">
      <dgm:prSet/>
      <dgm:spPr/>
      <dgm:t>
        <a:bodyPr/>
        <a:lstStyle/>
        <a:p>
          <a:endParaRPr lang="en-AU"/>
        </a:p>
      </dgm:t>
    </dgm:pt>
    <dgm:pt modelId="{0F344FB5-9DA1-4FAF-B7C8-9593008D7CDA}">
      <dgm:prSet custT="1"/>
      <dgm:spPr/>
      <dgm:t>
        <a:bodyPr/>
        <a:lstStyle/>
        <a:p>
          <a:r>
            <a:rPr lang="en-AU" sz="2000" dirty="0" smtClean="0"/>
            <a:t>there is evidence that the overseas student was misled by the registered provider or an education agent </a:t>
          </a:r>
          <a:endParaRPr lang="en-AU" sz="2000" dirty="0"/>
        </a:p>
      </dgm:t>
    </dgm:pt>
    <dgm:pt modelId="{A39A79C2-1E4B-475A-886B-49F919F5E422}" type="parTrans" cxnId="{63AE9AFA-99E9-4AB8-800F-42F1E809A97B}">
      <dgm:prSet/>
      <dgm:spPr/>
      <dgm:t>
        <a:bodyPr/>
        <a:lstStyle/>
        <a:p>
          <a:endParaRPr lang="en-AU"/>
        </a:p>
      </dgm:t>
    </dgm:pt>
    <dgm:pt modelId="{3EFF3A61-9F08-4CE1-AE1D-5D6720C62EAD}" type="sibTrans" cxnId="{63AE9AFA-99E9-4AB8-800F-42F1E809A97B}">
      <dgm:prSet/>
      <dgm:spPr/>
      <dgm:t>
        <a:bodyPr/>
        <a:lstStyle/>
        <a:p>
          <a:endParaRPr lang="en-AU"/>
        </a:p>
      </dgm:t>
    </dgm:pt>
    <dgm:pt modelId="{191EB3BF-1816-42E2-8762-66B5E929ED4F}">
      <dgm:prSet custT="1"/>
      <dgm:spPr/>
      <dgm:t>
        <a:bodyPr/>
        <a:lstStyle/>
        <a:p>
          <a:r>
            <a:rPr lang="en-AU" sz="2000" dirty="0" smtClean="0"/>
            <a:t>an appeal (internal or external) on another matter results in a decision or recommendation to release the student. </a:t>
          </a:r>
          <a:endParaRPr lang="en-AU" sz="2000" dirty="0"/>
        </a:p>
      </dgm:t>
    </dgm:pt>
    <dgm:pt modelId="{268D9A16-61C2-49E4-8B76-B0EEAE09CBDC}" type="parTrans" cxnId="{E39348F5-CA0C-432D-BC8B-4C4CED741C15}">
      <dgm:prSet/>
      <dgm:spPr/>
      <dgm:t>
        <a:bodyPr/>
        <a:lstStyle/>
        <a:p>
          <a:endParaRPr lang="en-AU"/>
        </a:p>
      </dgm:t>
    </dgm:pt>
    <dgm:pt modelId="{0D056CB4-0243-4ED4-8DD1-596CF520BAB9}" type="sibTrans" cxnId="{E39348F5-CA0C-432D-BC8B-4C4CED741C15}">
      <dgm:prSet/>
      <dgm:spPr/>
      <dgm:t>
        <a:bodyPr/>
        <a:lstStyle/>
        <a:p>
          <a:endParaRPr lang="en-AU"/>
        </a:p>
      </dgm:t>
    </dgm:pt>
    <dgm:pt modelId="{DE7D30A4-9481-4A08-84DB-F44EE24C0F6B}" type="pres">
      <dgm:prSet presAssocID="{3A4C9E79-968B-428E-98C6-A48CB7E143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85760516-6A5C-4117-B238-D746CB32CFAC}" type="pres">
      <dgm:prSet presAssocID="{45A94877-822D-4D39-A55C-CC2176E4B9CB}" presName="parentText" presStyleLbl="node1" presStyleIdx="0" presStyleCnt="1" custScaleY="98153" custLinFactNeighborX="-847" custLinFactNeighborY="-1073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9ADBC09-71DA-4651-96D8-EBD4AD5B584C}" type="pres">
      <dgm:prSet presAssocID="{45A94877-822D-4D39-A55C-CC2176E4B9CB}" presName="childText" presStyleLbl="revTx" presStyleIdx="0" presStyleCnt="1" custScaleY="103684" custLinFactNeighborX="-847" custLinFactNeighborY="243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2B24C8DB-697A-4905-8F66-716B621DC339}" type="presOf" srcId="{A43B2D29-5F52-414E-A93A-60AC2E42C08B}" destId="{59ADBC09-71DA-4651-96D8-EBD4AD5B584C}" srcOrd="0" destOrd="0" presId="urn:microsoft.com/office/officeart/2005/8/layout/vList2"/>
    <dgm:cxn modelId="{B76E8053-FE31-4700-BE9D-F36D11F0BC45}" type="presOf" srcId="{0168E4D9-58AE-4736-8A6B-8B87B6D92190}" destId="{59ADBC09-71DA-4651-96D8-EBD4AD5B584C}" srcOrd="0" destOrd="4" presId="urn:microsoft.com/office/officeart/2005/8/layout/vList2"/>
    <dgm:cxn modelId="{1154BADF-0EED-4270-9BB1-7F03DC31F191}" type="presOf" srcId="{4700ACFE-7B45-4B8B-B863-29470EBB68AF}" destId="{59ADBC09-71DA-4651-96D8-EBD4AD5B584C}" srcOrd="0" destOrd="2" presId="urn:microsoft.com/office/officeart/2005/8/layout/vList2"/>
    <dgm:cxn modelId="{E0D6A64B-A3EB-4373-ACE9-96033DC5AC88}" srcId="{45A94877-822D-4D39-A55C-CC2176E4B9CB}" destId="{A43B2D29-5F52-414E-A93A-60AC2E42C08B}" srcOrd="0" destOrd="0" parTransId="{3737DE0A-7B9A-45D5-B186-9855566BC61A}" sibTransId="{5A22AC7E-F8CB-4E62-BF2D-C6876881297C}"/>
    <dgm:cxn modelId="{389FBD9F-9D73-4B93-83D4-BF75A8274482}" type="presOf" srcId="{CFE506E4-E086-4227-A335-8B836AC2D8B6}" destId="{59ADBC09-71DA-4651-96D8-EBD4AD5B584C}" srcOrd="0" destOrd="3" presId="urn:microsoft.com/office/officeart/2005/8/layout/vList2"/>
    <dgm:cxn modelId="{510BF016-8446-48B2-A0FA-59798EFABA7D}" type="presOf" srcId="{0F344FB5-9DA1-4FAF-B7C8-9593008D7CDA}" destId="{59ADBC09-71DA-4651-96D8-EBD4AD5B584C}" srcOrd="0" destOrd="5" presId="urn:microsoft.com/office/officeart/2005/8/layout/vList2"/>
    <dgm:cxn modelId="{EE889E8E-FEA8-4876-AA9E-E7D44FA0D793}" srcId="{3A4C9E79-968B-428E-98C6-A48CB7E143C6}" destId="{45A94877-822D-4D39-A55C-CC2176E4B9CB}" srcOrd="0" destOrd="0" parTransId="{2AD9788E-1F9B-4D4A-8856-19E5CF45273E}" sibTransId="{0A290EEF-6C57-4314-9667-53B0DB80D217}"/>
    <dgm:cxn modelId="{887D221A-15D9-4DB5-B562-D3087A32D25F}" srcId="{A43B2D29-5F52-414E-A93A-60AC2E42C08B}" destId="{CFE506E4-E086-4227-A335-8B836AC2D8B6}" srcOrd="2" destOrd="0" parTransId="{DA3E4524-BCCA-49E6-B8EB-16AEA85BD5FB}" sibTransId="{16C1000E-B54A-4D4D-91C8-190FDC9E1ED0}"/>
    <dgm:cxn modelId="{63AE9AFA-99E9-4AB8-800F-42F1E809A97B}" srcId="{A43B2D29-5F52-414E-A93A-60AC2E42C08B}" destId="{0F344FB5-9DA1-4FAF-B7C8-9593008D7CDA}" srcOrd="4" destOrd="0" parTransId="{A39A79C2-1E4B-475A-886B-49F919F5E422}" sibTransId="{3EFF3A61-9F08-4CE1-AE1D-5D6720C62EAD}"/>
    <dgm:cxn modelId="{B3E8AC88-9EE7-413B-8692-36D76706BD77}" srcId="{A43B2D29-5F52-414E-A93A-60AC2E42C08B}" destId="{4700ACFE-7B45-4B8B-B863-29470EBB68AF}" srcOrd="1" destOrd="0" parTransId="{FC70981B-BEFB-490C-A436-1614B1B72F71}" sibTransId="{5C72C68E-1317-4598-A42C-49119D372CD2}"/>
    <dgm:cxn modelId="{3B7E5E5A-3CA5-4583-BBF3-20F627FCC5FC}" srcId="{A43B2D29-5F52-414E-A93A-60AC2E42C08B}" destId="{C2793D50-D02C-4882-8121-6E4524843B97}" srcOrd="0" destOrd="0" parTransId="{6333B87C-A78E-497D-8BE4-7FA0F99FBD44}" sibTransId="{95498B67-39C7-40B0-9F43-A30AEB85DC31}"/>
    <dgm:cxn modelId="{52DF8EF3-3564-4AD3-96C7-AED87A89959D}" type="presOf" srcId="{C2793D50-D02C-4882-8121-6E4524843B97}" destId="{59ADBC09-71DA-4651-96D8-EBD4AD5B584C}" srcOrd="0" destOrd="1" presId="urn:microsoft.com/office/officeart/2005/8/layout/vList2"/>
    <dgm:cxn modelId="{3F7E4CB0-5E61-4A58-8D12-B26661AEF3C2}" srcId="{A43B2D29-5F52-414E-A93A-60AC2E42C08B}" destId="{0168E4D9-58AE-4736-8A6B-8B87B6D92190}" srcOrd="3" destOrd="0" parTransId="{667BADEB-6B81-40D0-9E85-9BADF25AD772}" sibTransId="{79F6322D-5944-4E8C-8CA8-0D0FC191E740}"/>
    <dgm:cxn modelId="{7464B8E9-4449-4DCF-8C47-C1695FEAFA74}" type="presOf" srcId="{45A94877-822D-4D39-A55C-CC2176E4B9CB}" destId="{85760516-6A5C-4117-B238-D746CB32CFAC}" srcOrd="0" destOrd="0" presId="urn:microsoft.com/office/officeart/2005/8/layout/vList2"/>
    <dgm:cxn modelId="{E39348F5-CA0C-432D-BC8B-4C4CED741C15}" srcId="{A43B2D29-5F52-414E-A93A-60AC2E42C08B}" destId="{191EB3BF-1816-42E2-8762-66B5E929ED4F}" srcOrd="5" destOrd="0" parTransId="{268D9A16-61C2-49E4-8B76-B0EEAE09CBDC}" sibTransId="{0D056CB4-0243-4ED4-8DD1-596CF520BAB9}"/>
    <dgm:cxn modelId="{1F0A095B-4E66-43FD-A733-8A82AAB75756}" type="presOf" srcId="{3A4C9E79-968B-428E-98C6-A48CB7E143C6}" destId="{DE7D30A4-9481-4A08-84DB-F44EE24C0F6B}" srcOrd="0" destOrd="0" presId="urn:microsoft.com/office/officeart/2005/8/layout/vList2"/>
    <dgm:cxn modelId="{713CCDD3-C488-4509-BC1E-FE781EFAF975}" type="presOf" srcId="{191EB3BF-1816-42E2-8762-66B5E929ED4F}" destId="{59ADBC09-71DA-4651-96D8-EBD4AD5B584C}" srcOrd="0" destOrd="6" presId="urn:microsoft.com/office/officeart/2005/8/layout/vList2"/>
    <dgm:cxn modelId="{A2280632-AA9E-4E0A-9154-DD175435B4EE}" type="presParOf" srcId="{DE7D30A4-9481-4A08-84DB-F44EE24C0F6B}" destId="{85760516-6A5C-4117-B238-D746CB32CFAC}" srcOrd="0" destOrd="0" presId="urn:microsoft.com/office/officeart/2005/8/layout/vList2"/>
    <dgm:cxn modelId="{77B65976-395D-4481-969B-9340695B92C2}" type="presParOf" srcId="{DE7D30A4-9481-4A08-84DB-F44EE24C0F6B}" destId="{59ADBC09-71DA-4651-96D8-EBD4AD5B584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C80A0-999E-475F-8DE8-2FD1FF287DEF}">
      <dsp:nvSpPr>
        <dsp:cNvPr id="0" name=""/>
        <dsp:cNvSpPr/>
      </dsp:nvSpPr>
      <dsp:spPr>
        <a:xfrm>
          <a:off x="-5291522" y="-81044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33751-95B3-471A-8735-9B689F06A867}">
      <dsp:nvSpPr>
        <dsp:cNvPr id="0" name=""/>
        <dsp:cNvSpPr/>
      </dsp:nvSpPr>
      <dsp:spPr>
        <a:xfrm>
          <a:off x="649656" y="468052"/>
          <a:ext cx="7782696" cy="9361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03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What messages will I take back to my institution? </a:t>
          </a:r>
          <a:endParaRPr lang="en-AU" sz="2800" kern="1200" dirty="0"/>
        </a:p>
      </dsp:txBody>
      <dsp:txXfrm>
        <a:off x="649656" y="468052"/>
        <a:ext cx="7782696" cy="936104"/>
      </dsp:txXfrm>
    </dsp:sp>
    <dsp:sp modelId="{5F598A0C-DE5C-4FED-A165-964E6F11AE8E}">
      <dsp:nvSpPr>
        <dsp:cNvPr id="0" name=""/>
        <dsp:cNvSpPr/>
      </dsp:nvSpPr>
      <dsp:spPr>
        <a:xfrm>
          <a:off x="64591" y="351039"/>
          <a:ext cx="1170130" cy="1170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B1F2D-C157-4524-849A-F95678F3012C}">
      <dsp:nvSpPr>
        <dsp:cNvPr id="0" name=""/>
        <dsp:cNvSpPr/>
      </dsp:nvSpPr>
      <dsp:spPr>
        <a:xfrm>
          <a:off x="989929" y="1872208"/>
          <a:ext cx="7442422" cy="936104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03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What changes does my institution need to make to policies and procedures?</a:t>
          </a:r>
          <a:endParaRPr lang="en-AU" sz="2800" kern="1200" dirty="0"/>
        </a:p>
      </dsp:txBody>
      <dsp:txXfrm>
        <a:off x="989929" y="1872208"/>
        <a:ext cx="7442422" cy="936104"/>
      </dsp:txXfrm>
    </dsp:sp>
    <dsp:sp modelId="{4DC2D0AC-DEE3-4FED-BD3A-FDA8C9D6EB96}">
      <dsp:nvSpPr>
        <dsp:cNvPr id="0" name=""/>
        <dsp:cNvSpPr/>
      </dsp:nvSpPr>
      <dsp:spPr>
        <a:xfrm>
          <a:off x="404864" y="1755195"/>
          <a:ext cx="1170130" cy="1170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28C4A-0189-45DA-B2E3-457946EA46EA}">
      <dsp:nvSpPr>
        <dsp:cNvPr id="0" name=""/>
        <dsp:cNvSpPr/>
      </dsp:nvSpPr>
      <dsp:spPr>
        <a:xfrm>
          <a:off x="649656" y="3276364"/>
          <a:ext cx="7782696" cy="936104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03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What steps do we need to take to make this happen, and when? </a:t>
          </a:r>
          <a:endParaRPr lang="en-AU" sz="2800" kern="1200" dirty="0"/>
        </a:p>
      </dsp:txBody>
      <dsp:txXfrm>
        <a:off x="649656" y="3276364"/>
        <a:ext cx="7782696" cy="936104"/>
      </dsp:txXfrm>
    </dsp:sp>
    <dsp:sp modelId="{BF98CD21-2A54-407A-A5D1-1880E2D15CCE}">
      <dsp:nvSpPr>
        <dsp:cNvPr id="0" name=""/>
        <dsp:cNvSpPr/>
      </dsp:nvSpPr>
      <dsp:spPr>
        <a:xfrm>
          <a:off x="64591" y="3159351"/>
          <a:ext cx="1170130" cy="1170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62E13-13A7-4A2A-8286-C2B6BA34A1AF}">
      <dsp:nvSpPr>
        <dsp:cNvPr id="0" name=""/>
        <dsp:cNvSpPr/>
      </dsp:nvSpPr>
      <dsp:spPr>
        <a:xfrm>
          <a:off x="0" y="156778"/>
          <a:ext cx="7913648" cy="1321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000" kern="1200" dirty="0" smtClean="0"/>
            <a:t>Overseas Student Visa Requirements</a:t>
          </a:r>
          <a:endParaRPr lang="en-AU" sz="4000" kern="1200" dirty="0"/>
        </a:p>
      </dsp:txBody>
      <dsp:txXfrm>
        <a:off x="38709" y="195487"/>
        <a:ext cx="7836230" cy="124418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1DF69-FAFF-4CF5-9BE3-F6A1A8851439}">
      <dsp:nvSpPr>
        <dsp:cNvPr id="0" name=""/>
        <dsp:cNvSpPr/>
      </dsp:nvSpPr>
      <dsp:spPr>
        <a:xfrm>
          <a:off x="-3662484" y="-562741"/>
          <a:ext cx="4365843" cy="4365843"/>
        </a:xfrm>
        <a:prstGeom prst="blockArc">
          <a:avLst>
            <a:gd name="adj1" fmla="val 18900000"/>
            <a:gd name="adj2" fmla="val 2700000"/>
            <a:gd name="adj3" fmla="val 495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3F3CC-669F-44CD-8E39-8CD56D3D752C}">
      <dsp:nvSpPr>
        <dsp:cNvPr id="0" name=""/>
        <dsp:cNvSpPr/>
      </dsp:nvSpPr>
      <dsp:spPr>
        <a:xfrm>
          <a:off x="452300" y="324036"/>
          <a:ext cx="6922345" cy="648072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40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600" kern="1200" dirty="0" smtClean="0">
              <a:solidFill>
                <a:schemeClr val="bg1"/>
              </a:solidFill>
            </a:rPr>
            <a:t>Monitoring attendance and/or course progress</a:t>
          </a:r>
          <a:endParaRPr lang="en-AU" sz="2600" kern="1200" dirty="0">
            <a:solidFill>
              <a:schemeClr val="bg1"/>
            </a:solidFill>
          </a:endParaRPr>
        </a:p>
      </dsp:txBody>
      <dsp:txXfrm>
        <a:off x="452300" y="324036"/>
        <a:ext cx="6922345" cy="648072"/>
      </dsp:txXfrm>
    </dsp:sp>
    <dsp:sp modelId="{62B6E6B2-7AF2-4A13-AF5D-851F16CA37F1}">
      <dsp:nvSpPr>
        <dsp:cNvPr id="0" name=""/>
        <dsp:cNvSpPr/>
      </dsp:nvSpPr>
      <dsp:spPr>
        <a:xfrm>
          <a:off x="47255" y="243027"/>
          <a:ext cx="810090" cy="81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4A710-006B-4086-BC0A-17FCF0A8DA19}">
      <dsp:nvSpPr>
        <dsp:cNvPr id="0" name=""/>
        <dsp:cNvSpPr/>
      </dsp:nvSpPr>
      <dsp:spPr>
        <a:xfrm>
          <a:off x="687875" y="1296144"/>
          <a:ext cx="6686770" cy="648072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40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600" kern="1200" dirty="0" smtClean="0">
              <a:solidFill>
                <a:schemeClr val="bg1"/>
              </a:solidFill>
            </a:rPr>
            <a:t>Reporting student visa breaches</a:t>
          </a:r>
          <a:endParaRPr lang="en-AU" sz="2600" kern="1200" dirty="0">
            <a:solidFill>
              <a:schemeClr val="bg1"/>
            </a:solidFill>
          </a:endParaRPr>
        </a:p>
      </dsp:txBody>
      <dsp:txXfrm>
        <a:off x="687875" y="1296144"/>
        <a:ext cx="6686770" cy="648072"/>
      </dsp:txXfrm>
    </dsp:sp>
    <dsp:sp modelId="{0B1C7C7C-72DF-475F-9C68-24CA96C37AD8}">
      <dsp:nvSpPr>
        <dsp:cNvPr id="0" name=""/>
        <dsp:cNvSpPr/>
      </dsp:nvSpPr>
      <dsp:spPr>
        <a:xfrm>
          <a:off x="282830" y="1215135"/>
          <a:ext cx="810090" cy="81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C9C0E-A8B8-4FCD-9716-16CF59175566}">
      <dsp:nvSpPr>
        <dsp:cNvPr id="0" name=""/>
        <dsp:cNvSpPr/>
      </dsp:nvSpPr>
      <dsp:spPr>
        <a:xfrm>
          <a:off x="452300" y="2268252"/>
          <a:ext cx="6922345" cy="648072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40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600" kern="1200" dirty="0" smtClean="0"/>
            <a:t>Online learning</a:t>
          </a:r>
          <a:endParaRPr lang="en-AU" sz="2600" kern="1200" dirty="0"/>
        </a:p>
      </dsp:txBody>
      <dsp:txXfrm>
        <a:off x="452300" y="2268252"/>
        <a:ext cx="6922345" cy="648072"/>
      </dsp:txXfrm>
    </dsp:sp>
    <dsp:sp modelId="{BB9C0968-4949-40FC-A0EF-9D9D6D86CAF9}">
      <dsp:nvSpPr>
        <dsp:cNvPr id="0" name=""/>
        <dsp:cNvSpPr/>
      </dsp:nvSpPr>
      <dsp:spPr>
        <a:xfrm>
          <a:off x="47255" y="2187243"/>
          <a:ext cx="810090" cy="81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F4F51-E8B3-4503-9510-D137620F75C8}">
      <dsp:nvSpPr>
        <dsp:cNvPr id="0" name=""/>
        <dsp:cNvSpPr/>
      </dsp:nvSpPr>
      <dsp:spPr>
        <a:xfrm>
          <a:off x="0" y="0"/>
          <a:ext cx="8352928" cy="1216118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200" kern="1200" dirty="0" smtClean="0">
              <a:latin typeface="+mj-lt"/>
            </a:rPr>
            <a:t>Monitoring Course Progress and Attendance</a:t>
          </a:r>
          <a:endParaRPr lang="en-AU" sz="3200" kern="1200" dirty="0"/>
        </a:p>
      </dsp:txBody>
      <dsp:txXfrm>
        <a:off x="59366" y="59366"/>
        <a:ext cx="8234196" cy="1097386"/>
      </dsp:txXfrm>
    </dsp:sp>
    <dsp:sp modelId="{1D20A878-E544-4333-BF7E-2D12ACEF4655}">
      <dsp:nvSpPr>
        <dsp:cNvPr id="0" name=""/>
        <dsp:cNvSpPr/>
      </dsp:nvSpPr>
      <dsp:spPr>
        <a:xfrm>
          <a:off x="0" y="1265006"/>
          <a:ext cx="8352928" cy="322261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05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Standard 8 will focus on monitoring student progress and student visa requirements</a:t>
          </a: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School, ELICOS and Foundation providers must monitor both course progress and attendance. </a:t>
          </a:r>
        </a:p>
      </dsp:txBody>
      <dsp:txXfrm>
        <a:off x="0" y="1265006"/>
        <a:ext cx="8352928" cy="322261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0AED1-296D-4725-A5BC-2753D258C944}">
      <dsp:nvSpPr>
        <dsp:cNvPr id="0" name=""/>
        <dsp:cNvSpPr/>
      </dsp:nvSpPr>
      <dsp:spPr>
        <a:xfrm>
          <a:off x="0" y="0"/>
          <a:ext cx="8568952" cy="1070891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000" kern="1200" dirty="0" smtClean="0"/>
            <a:t>Reporting Student Visa Breaches</a:t>
          </a:r>
          <a:endParaRPr lang="en-AU" sz="4000" kern="1200" dirty="0"/>
        </a:p>
      </dsp:txBody>
      <dsp:txXfrm>
        <a:off x="52277" y="52277"/>
        <a:ext cx="8464398" cy="966337"/>
      </dsp:txXfrm>
    </dsp:sp>
    <dsp:sp modelId="{1F7BCAD8-31D9-439D-A04A-101FD8AEB606}">
      <dsp:nvSpPr>
        <dsp:cNvPr id="0" name=""/>
        <dsp:cNvSpPr/>
      </dsp:nvSpPr>
      <dsp:spPr>
        <a:xfrm>
          <a:off x="0" y="1071011"/>
          <a:ext cx="8568952" cy="3609388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Providers must continue to report students who do not meet course progress and/or attendance requirements.</a:t>
          </a: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Circumstances where a provider may not decide to report a student for unsatisfactory attendance: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>
              <a:solidFill>
                <a:schemeClr val="tx1"/>
              </a:solidFill>
            </a:rPr>
            <a:t>School, ELICOS and Foundation Program: </a:t>
          </a:r>
          <a:r>
            <a:rPr lang="en-AU" sz="2200" kern="1200" baseline="0" dirty="0" smtClean="0">
              <a:solidFill>
                <a:schemeClr val="tx1"/>
              </a:solidFill>
            </a:rPr>
            <a:t>the student is still attending at least 70% of the scheduled course contact hours</a:t>
          </a:r>
          <a:r>
            <a:rPr lang="en-AU" sz="2200" kern="1200" dirty="0" smtClean="0">
              <a:solidFill>
                <a:schemeClr val="tx1"/>
              </a:solidFill>
            </a:rPr>
            <a:t> and provides genuine evidence of compassionate or compelling circumstances.</a:t>
          </a:r>
        </a:p>
      </dsp:txBody>
      <dsp:txXfrm>
        <a:off x="0" y="1071011"/>
        <a:ext cx="8568952" cy="360938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6D13D-892E-4658-8AF7-EA5B4B02C865}">
      <dsp:nvSpPr>
        <dsp:cNvPr id="0" name=""/>
        <dsp:cNvSpPr/>
      </dsp:nvSpPr>
      <dsp:spPr>
        <a:xfrm>
          <a:off x="0" y="72005"/>
          <a:ext cx="8640960" cy="1261906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000" kern="1200" dirty="0" smtClean="0"/>
            <a:t>Online Learning</a:t>
          </a:r>
          <a:endParaRPr lang="en-AU" sz="4000" kern="1200" dirty="0"/>
        </a:p>
      </dsp:txBody>
      <dsp:txXfrm>
        <a:off x="61601" y="133606"/>
        <a:ext cx="8517758" cy="1138704"/>
      </dsp:txXfrm>
    </dsp:sp>
    <dsp:sp modelId="{ED16D516-848F-4DD3-9B3D-917265A2E93E}">
      <dsp:nvSpPr>
        <dsp:cNvPr id="0" name=""/>
        <dsp:cNvSpPr/>
      </dsp:nvSpPr>
      <dsp:spPr>
        <a:xfrm>
          <a:off x="0" y="1405917"/>
          <a:ext cx="8640960" cy="327460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50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Continues to prevent exclusively online or distance learning for a student on a student visa.</a:t>
          </a: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Schools, ELICOS or Foundation program providers may provide online learning in addition to the minimum requirements of face-to-face teaching.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AU" sz="2200" kern="1200" dirty="0" smtClean="0"/>
        </a:p>
      </dsp:txBody>
      <dsp:txXfrm>
        <a:off x="0" y="1405917"/>
        <a:ext cx="8640960" cy="327460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9707B-D7AD-4E3A-877A-C8D518DDCF83}">
      <dsp:nvSpPr>
        <dsp:cNvPr id="0" name=""/>
        <dsp:cNvSpPr/>
      </dsp:nvSpPr>
      <dsp:spPr>
        <a:xfrm>
          <a:off x="11708" y="792089"/>
          <a:ext cx="2248825" cy="2880317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Strengthening the National Code will uphold Australia's international reputation as a provider of high quality education and training.</a:t>
          </a:r>
          <a:endParaRPr lang="en-AU" sz="1800" kern="1200" dirty="0"/>
        </a:p>
      </dsp:txBody>
      <dsp:txXfrm>
        <a:off x="77574" y="857955"/>
        <a:ext cx="2117093" cy="2748585"/>
      </dsp:txXfrm>
    </dsp:sp>
    <dsp:sp modelId="{AF8FD1A3-9EA0-4A76-A6FD-F7D93A922EB9}">
      <dsp:nvSpPr>
        <dsp:cNvPr id="0" name=""/>
        <dsp:cNvSpPr/>
      </dsp:nvSpPr>
      <dsp:spPr>
        <a:xfrm>
          <a:off x="2485415" y="1953393"/>
          <a:ext cx="476750" cy="5577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300" kern="1200"/>
        </a:p>
      </dsp:txBody>
      <dsp:txXfrm>
        <a:off x="2485415" y="2064935"/>
        <a:ext cx="333725" cy="334624"/>
      </dsp:txXfrm>
    </dsp:sp>
    <dsp:sp modelId="{C462756C-65D6-4CEB-9D59-3558B103F0E4}">
      <dsp:nvSpPr>
        <dsp:cNvPr id="0" name=""/>
        <dsp:cNvSpPr/>
      </dsp:nvSpPr>
      <dsp:spPr>
        <a:xfrm>
          <a:off x="3160063" y="792089"/>
          <a:ext cx="2248825" cy="2880317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The revised National Code will commence on 1 January 2018.</a:t>
          </a:r>
          <a:endParaRPr lang="en-AU" sz="1800" kern="1200" dirty="0"/>
        </a:p>
      </dsp:txBody>
      <dsp:txXfrm>
        <a:off x="3225929" y="857955"/>
        <a:ext cx="2117093" cy="2748585"/>
      </dsp:txXfrm>
    </dsp:sp>
    <dsp:sp modelId="{6FF1DFAF-992C-492A-A91C-88D6E5D38C6D}">
      <dsp:nvSpPr>
        <dsp:cNvPr id="0" name=""/>
        <dsp:cNvSpPr/>
      </dsp:nvSpPr>
      <dsp:spPr>
        <a:xfrm>
          <a:off x="5633771" y="1953393"/>
          <a:ext cx="476750" cy="5577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300" kern="1200"/>
        </a:p>
      </dsp:txBody>
      <dsp:txXfrm>
        <a:off x="5633771" y="2064935"/>
        <a:ext cx="333725" cy="334624"/>
      </dsp:txXfrm>
    </dsp:sp>
    <dsp:sp modelId="{79C60BB1-9CA6-420F-B9A7-060AEE3482D0}">
      <dsp:nvSpPr>
        <dsp:cNvPr id="0" name=""/>
        <dsp:cNvSpPr/>
      </dsp:nvSpPr>
      <dsp:spPr>
        <a:xfrm>
          <a:off x="6308418" y="792089"/>
          <a:ext cx="2248825" cy="2880317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The department will work with the sector on transition arrangements. Support will include: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- Explanatory material and factsheets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- Online training modules </a:t>
          </a:r>
          <a:endParaRPr lang="en-AU" sz="1800" kern="1200" dirty="0"/>
        </a:p>
      </dsp:txBody>
      <dsp:txXfrm>
        <a:off x="6374284" y="857955"/>
        <a:ext cx="2117093" cy="274858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F7564-3EC7-4A56-93CC-FD5CF0436C9E}">
      <dsp:nvSpPr>
        <dsp:cNvPr id="0" name=""/>
        <dsp:cNvSpPr/>
      </dsp:nvSpPr>
      <dsp:spPr>
        <a:xfrm>
          <a:off x="144019" y="269876"/>
          <a:ext cx="5832640" cy="756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000" kern="1200" dirty="0" smtClean="0"/>
            <a:t>www.internationaleducation.gov.au</a:t>
          </a:r>
          <a:endParaRPr lang="en-AU" sz="3000" kern="1200" dirty="0"/>
        </a:p>
      </dsp:txBody>
      <dsp:txXfrm>
        <a:off x="180943" y="306800"/>
        <a:ext cx="5758792" cy="68254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C80A0-999E-475F-8DE8-2FD1FF287DEF}">
      <dsp:nvSpPr>
        <dsp:cNvPr id="0" name=""/>
        <dsp:cNvSpPr/>
      </dsp:nvSpPr>
      <dsp:spPr>
        <a:xfrm>
          <a:off x="-5291522" y="-81044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33751-95B3-471A-8735-9B689F06A867}">
      <dsp:nvSpPr>
        <dsp:cNvPr id="0" name=""/>
        <dsp:cNvSpPr/>
      </dsp:nvSpPr>
      <dsp:spPr>
        <a:xfrm>
          <a:off x="649656" y="468052"/>
          <a:ext cx="7710688" cy="9361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03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What messages will I take back to my institution? </a:t>
          </a:r>
          <a:endParaRPr lang="en-AU" sz="2800" kern="1200" dirty="0"/>
        </a:p>
      </dsp:txBody>
      <dsp:txXfrm>
        <a:off x="649656" y="468052"/>
        <a:ext cx="7710688" cy="936104"/>
      </dsp:txXfrm>
    </dsp:sp>
    <dsp:sp modelId="{5F598A0C-DE5C-4FED-A165-964E6F11AE8E}">
      <dsp:nvSpPr>
        <dsp:cNvPr id="0" name=""/>
        <dsp:cNvSpPr/>
      </dsp:nvSpPr>
      <dsp:spPr>
        <a:xfrm>
          <a:off x="64591" y="351039"/>
          <a:ext cx="1170130" cy="1170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B1F2D-C157-4524-849A-F95678F3012C}">
      <dsp:nvSpPr>
        <dsp:cNvPr id="0" name=""/>
        <dsp:cNvSpPr/>
      </dsp:nvSpPr>
      <dsp:spPr>
        <a:xfrm>
          <a:off x="989929" y="1872208"/>
          <a:ext cx="7370414" cy="936104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03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What changes does my institution need to make to policies and procedures?</a:t>
          </a:r>
          <a:endParaRPr lang="en-AU" sz="2800" kern="1200" dirty="0"/>
        </a:p>
      </dsp:txBody>
      <dsp:txXfrm>
        <a:off x="989929" y="1872208"/>
        <a:ext cx="7370414" cy="936104"/>
      </dsp:txXfrm>
    </dsp:sp>
    <dsp:sp modelId="{4DC2D0AC-DEE3-4FED-BD3A-FDA8C9D6EB96}">
      <dsp:nvSpPr>
        <dsp:cNvPr id="0" name=""/>
        <dsp:cNvSpPr/>
      </dsp:nvSpPr>
      <dsp:spPr>
        <a:xfrm>
          <a:off x="404864" y="1755195"/>
          <a:ext cx="1170130" cy="1170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28C4A-0189-45DA-B2E3-457946EA46EA}">
      <dsp:nvSpPr>
        <dsp:cNvPr id="0" name=""/>
        <dsp:cNvSpPr/>
      </dsp:nvSpPr>
      <dsp:spPr>
        <a:xfrm>
          <a:off x="649656" y="3276364"/>
          <a:ext cx="7710688" cy="936104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03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What steps do we need to take to make this happen, and when? </a:t>
          </a:r>
          <a:endParaRPr lang="en-AU" sz="2800" kern="1200" dirty="0"/>
        </a:p>
      </dsp:txBody>
      <dsp:txXfrm>
        <a:off x="649656" y="3276364"/>
        <a:ext cx="7710688" cy="936104"/>
      </dsp:txXfrm>
    </dsp:sp>
    <dsp:sp modelId="{BF98CD21-2A54-407A-A5D1-1880E2D15CCE}">
      <dsp:nvSpPr>
        <dsp:cNvPr id="0" name=""/>
        <dsp:cNvSpPr/>
      </dsp:nvSpPr>
      <dsp:spPr>
        <a:xfrm>
          <a:off x="64591" y="3159351"/>
          <a:ext cx="1170130" cy="1170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B582E-6CAC-4560-88AF-457DEA2BBBA2}">
      <dsp:nvSpPr>
        <dsp:cNvPr id="0" name=""/>
        <dsp:cNvSpPr/>
      </dsp:nvSpPr>
      <dsp:spPr>
        <a:xfrm>
          <a:off x="10356" y="80589"/>
          <a:ext cx="5874125" cy="936102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600" kern="1200" dirty="0" smtClean="0"/>
            <a:t>Education Services for Overseas Students Act 2000</a:t>
          </a:r>
          <a:endParaRPr lang="en-AU" sz="2600" kern="1200" dirty="0"/>
        </a:p>
      </dsp:txBody>
      <dsp:txXfrm>
        <a:off x="10356" y="80589"/>
        <a:ext cx="5874125" cy="936102"/>
      </dsp:txXfrm>
    </dsp:sp>
    <dsp:sp modelId="{89E65A21-1813-49C0-A656-F727199CC402}">
      <dsp:nvSpPr>
        <dsp:cNvPr id="0" name=""/>
        <dsp:cNvSpPr/>
      </dsp:nvSpPr>
      <dsp:spPr>
        <a:xfrm>
          <a:off x="7013" y="985213"/>
          <a:ext cx="1176609" cy="19414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National Code </a:t>
          </a:r>
          <a:endParaRPr lang="en-AU" sz="1700" kern="1200" dirty="0"/>
        </a:p>
      </dsp:txBody>
      <dsp:txXfrm>
        <a:off x="7013" y="985213"/>
        <a:ext cx="1176609" cy="1941411"/>
      </dsp:txXfrm>
    </dsp:sp>
    <dsp:sp modelId="{4A417DC6-5293-4165-9322-7582FC17A066}">
      <dsp:nvSpPr>
        <dsp:cNvPr id="0" name=""/>
        <dsp:cNvSpPr/>
      </dsp:nvSpPr>
      <dsp:spPr>
        <a:xfrm>
          <a:off x="1177327" y="975889"/>
          <a:ext cx="1176609" cy="19506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Tuition Protection Service</a:t>
          </a:r>
          <a:endParaRPr lang="en-AU" sz="1700" kern="1200" dirty="0"/>
        </a:p>
      </dsp:txBody>
      <dsp:txXfrm>
        <a:off x="1177327" y="975889"/>
        <a:ext cx="1176609" cy="1950696"/>
      </dsp:txXfrm>
    </dsp:sp>
    <dsp:sp modelId="{78CFCF7D-AD22-4F15-8B66-C55B7EDAFF03}">
      <dsp:nvSpPr>
        <dsp:cNvPr id="0" name=""/>
        <dsp:cNvSpPr/>
      </dsp:nvSpPr>
      <dsp:spPr>
        <a:xfrm>
          <a:off x="2353936" y="975889"/>
          <a:ext cx="1176609" cy="19506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ESOS Regulations</a:t>
          </a:r>
          <a:endParaRPr lang="en-AU" sz="1700" kern="1200" dirty="0"/>
        </a:p>
      </dsp:txBody>
      <dsp:txXfrm>
        <a:off x="2353936" y="975889"/>
        <a:ext cx="1176609" cy="1950696"/>
      </dsp:txXfrm>
    </dsp:sp>
    <dsp:sp modelId="{55A1FA9C-AB76-44CF-95CD-3A1AFF82FACC}">
      <dsp:nvSpPr>
        <dsp:cNvPr id="0" name=""/>
        <dsp:cNvSpPr/>
      </dsp:nvSpPr>
      <dsp:spPr>
        <a:xfrm>
          <a:off x="3530545" y="975889"/>
          <a:ext cx="1176609" cy="19506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ELICOS Standards</a:t>
          </a:r>
          <a:endParaRPr lang="en-AU" sz="1700" kern="1200" dirty="0"/>
        </a:p>
      </dsp:txBody>
      <dsp:txXfrm>
        <a:off x="3530545" y="975889"/>
        <a:ext cx="1176609" cy="1950696"/>
      </dsp:txXfrm>
    </dsp:sp>
    <dsp:sp modelId="{2CA92978-EAA1-436B-9792-0E8CC2DD7DC7}">
      <dsp:nvSpPr>
        <dsp:cNvPr id="0" name=""/>
        <dsp:cNvSpPr/>
      </dsp:nvSpPr>
      <dsp:spPr>
        <a:xfrm>
          <a:off x="4707154" y="975889"/>
          <a:ext cx="1176609" cy="1950696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smtClean="0"/>
            <a:t>Foundation Program Standards</a:t>
          </a:r>
          <a:endParaRPr lang="en-AU" sz="1700" kern="1200" dirty="0"/>
        </a:p>
      </dsp:txBody>
      <dsp:txXfrm>
        <a:off x="4707154" y="975889"/>
        <a:ext cx="1176609" cy="1950696"/>
      </dsp:txXfrm>
    </dsp:sp>
    <dsp:sp modelId="{130AB28D-A00F-4BBE-9675-687DC6D7C37F}">
      <dsp:nvSpPr>
        <dsp:cNvPr id="0" name=""/>
        <dsp:cNvSpPr/>
      </dsp:nvSpPr>
      <dsp:spPr>
        <a:xfrm flipV="1">
          <a:off x="0" y="2921120"/>
          <a:ext cx="5884482" cy="35999"/>
        </a:xfrm>
        <a:prstGeom prst="bracePair">
          <a:avLst/>
        </a:prstGeom>
        <a:solidFill>
          <a:schemeClr val="tx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2D268-325C-4EEB-86EF-2C3871D5DDED}">
      <dsp:nvSpPr>
        <dsp:cNvPr id="0" name=""/>
        <dsp:cNvSpPr/>
      </dsp:nvSpPr>
      <dsp:spPr>
        <a:xfrm rot="5400000">
          <a:off x="3942662" y="-499735"/>
          <a:ext cx="3513990" cy="539195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/>
            <a:t>Modernising the National Code has been a collaborative process.</a:t>
          </a:r>
          <a:endParaRPr lang="en-A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/>
            <a:t>A consultation draft National Code was released for public comment in February – March 2017 following initial discussions with peak bodies, state and territory regulators, and other Commonwealth agencies.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/>
            <a:t>The final revised National Code was released on 14 September 2017 and will commence on 1 January 2018.</a:t>
          </a:r>
        </a:p>
      </dsp:txBody>
      <dsp:txXfrm rot="-5400000">
        <a:off x="3003678" y="610788"/>
        <a:ext cx="5220420" cy="3170912"/>
      </dsp:txXfrm>
    </dsp:sp>
    <dsp:sp modelId="{DF57940D-EDD3-4617-B0CE-06C5D3369FB0}">
      <dsp:nvSpPr>
        <dsp:cNvPr id="0" name=""/>
        <dsp:cNvSpPr/>
      </dsp:nvSpPr>
      <dsp:spPr>
        <a:xfrm>
          <a:off x="0" y="141701"/>
          <a:ext cx="2974379" cy="42507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600" kern="1200" dirty="0" smtClean="0"/>
            <a:t>Modernising the National Code</a:t>
          </a:r>
          <a:endParaRPr lang="en-AU" sz="3600" kern="1200" dirty="0"/>
        </a:p>
      </dsp:txBody>
      <dsp:txXfrm>
        <a:off x="145197" y="286898"/>
        <a:ext cx="2683985" cy="39603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790A2-4F0B-4E69-9B51-D1C4EF916856}">
      <dsp:nvSpPr>
        <dsp:cNvPr id="0" name=""/>
        <dsp:cNvSpPr/>
      </dsp:nvSpPr>
      <dsp:spPr>
        <a:xfrm rot="5400000">
          <a:off x="4288423" y="-170823"/>
          <a:ext cx="3212752" cy="4863271"/>
        </a:xfrm>
        <a:prstGeom prst="round2Same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AU" sz="6500" kern="1200" dirty="0"/>
        </a:p>
      </dsp:txBody>
      <dsp:txXfrm rot="-5400000">
        <a:off x="3463164" y="811270"/>
        <a:ext cx="4706437" cy="2899084"/>
      </dsp:txXfrm>
    </dsp:sp>
    <dsp:sp modelId="{D4EE5B25-10F2-44F8-9CA1-9C53F7E47665}">
      <dsp:nvSpPr>
        <dsp:cNvPr id="0" name=""/>
        <dsp:cNvSpPr/>
      </dsp:nvSpPr>
      <dsp:spPr>
        <a:xfrm>
          <a:off x="229591" y="223105"/>
          <a:ext cx="3246498" cy="409029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000" kern="1200" dirty="0" smtClean="0"/>
            <a:t>What are we seeking to achieve?</a:t>
          </a:r>
          <a:endParaRPr lang="en-AU" sz="4000" kern="1200" dirty="0"/>
        </a:p>
      </dsp:txBody>
      <dsp:txXfrm>
        <a:off x="388072" y="381586"/>
        <a:ext cx="2929536" cy="37733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ABF6E-D76D-49B9-A230-BA539221E6DD}">
      <dsp:nvSpPr>
        <dsp:cNvPr id="0" name=""/>
        <dsp:cNvSpPr/>
      </dsp:nvSpPr>
      <dsp:spPr>
        <a:xfrm rot="5400000">
          <a:off x="3427443" y="-392038"/>
          <a:ext cx="4306347" cy="5248573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/>
            <a:t>The most significant proposed reforms of the National Code are: </a:t>
          </a:r>
          <a:endParaRPr lang="en-AU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/>
            <a:t>Improving transparency of written agreements (Standard 3).</a:t>
          </a:r>
          <a:endParaRPr lang="en-AU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/>
            <a:t>Strengthening the welfare of younger overseas students (Standard 5).</a:t>
          </a:r>
          <a:endParaRPr lang="en-AU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/>
            <a:t>Providing greater guidance for providers in assessing overseas student transfers (Standard 7).</a:t>
          </a:r>
          <a:endParaRPr lang="en-AU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/>
            <a:t>Strengthening overseas student visa requirements and increasing online learning (Standard 8).</a:t>
          </a:r>
          <a:endParaRPr lang="en-AU" sz="2000" kern="1200" dirty="0"/>
        </a:p>
      </dsp:txBody>
      <dsp:txXfrm rot="-5400000">
        <a:off x="2956331" y="289293"/>
        <a:ext cx="5038354" cy="3885909"/>
      </dsp:txXfrm>
    </dsp:sp>
    <dsp:sp modelId="{2B287DD3-90C9-4E39-8C50-A236560CE54B}">
      <dsp:nvSpPr>
        <dsp:cNvPr id="0" name=""/>
        <dsp:cNvSpPr/>
      </dsp:nvSpPr>
      <dsp:spPr>
        <a:xfrm>
          <a:off x="4008" y="2176"/>
          <a:ext cx="2952322" cy="4460142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000" kern="1200" dirty="0" smtClean="0"/>
            <a:t>Key areas for reform</a:t>
          </a:r>
          <a:endParaRPr lang="en-AU" sz="4000" kern="1200" dirty="0"/>
        </a:p>
      </dsp:txBody>
      <dsp:txXfrm>
        <a:off x="148128" y="146296"/>
        <a:ext cx="2664082" cy="41719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5F39E-E6BC-43DF-8169-D82D86DCD47E}">
      <dsp:nvSpPr>
        <dsp:cNvPr id="0" name=""/>
        <dsp:cNvSpPr/>
      </dsp:nvSpPr>
      <dsp:spPr>
        <a:xfrm>
          <a:off x="0" y="0"/>
          <a:ext cx="8568952" cy="1417575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000" kern="1200" dirty="0" smtClean="0">
              <a:latin typeface="+mn-lt"/>
            </a:rPr>
            <a:t>Formalisation of Enrolment and Written Agreements</a:t>
          </a:r>
          <a:endParaRPr lang="en-AU" sz="4000" kern="1200" dirty="0"/>
        </a:p>
      </dsp:txBody>
      <dsp:txXfrm>
        <a:off x="69200" y="69200"/>
        <a:ext cx="8430552" cy="1279175"/>
      </dsp:txXfrm>
    </dsp:sp>
    <dsp:sp modelId="{08CB5679-C475-46D0-8F45-5A8B37E4D100}">
      <dsp:nvSpPr>
        <dsp:cNvPr id="0" name=""/>
        <dsp:cNvSpPr/>
      </dsp:nvSpPr>
      <dsp:spPr>
        <a:xfrm>
          <a:off x="0" y="1459247"/>
          <a:ext cx="8568952" cy="329328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Continues to focus on the formalisation of enrolment and written agreements.</a:t>
          </a: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Includes additional details that should be in a written agreement.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Written agreement may take any form provided it meets the requirements of the ESOS Act and the National Code. </a:t>
          </a:r>
          <a:endParaRPr lang="en-AU" sz="2200" kern="1200" dirty="0"/>
        </a:p>
      </dsp:txBody>
      <dsp:txXfrm>
        <a:off x="0" y="1459247"/>
        <a:ext cx="8568952" cy="32932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77764-5F43-46F9-9638-DA3167FF6F57}">
      <dsp:nvSpPr>
        <dsp:cNvPr id="0" name=""/>
        <dsp:cNvSpPr/>
      </dsp:nvSpPr>
      <dsp:spPr>
        <a:xfrm>
          <a:off x="0" y="0"/>
          <a:ext cx="8496944" cy="964167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000" kern="1200" dirty="0" smtClean="0">
              <a:latin typeface="+mj-lt"/>
            </a:rPr>
            <a:t>Younger Overseas Students</a:t>
          </a:r>
          <a:endParaRPr lang="en-AU" sz="4000" kern="1200" dirty="0"/>
        </a:p>
      </dsp:txBody>
      <dsp:txXfrm>
        <a:off x="47067" y="47067"/>
        <a:ext cx="8402810" cy="870033"/>
      </dsp:txXfrm>
    </dsp:sp>
    <dsp:sp modelId="{55E3B8A2-58AA-40BA-8A6E-5C17328957D2}">
      <dsp:nvSpPr>
        <dsp:cNvPr id="0" name=""/>
        <dsp:cNvSpPr/>
      </dsp:nvSpPr>
      <dsp:spPr>
        <a:xfrm>
          <a:off x="0" y="1018512"/>
          <a:ext cx="8496944" cy="3709893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77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References other regulatory requirements, including state and territory legislation. </a:t>
          </a:r>
          <a:endParaRPr lang="en-A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Providers must give younger students information on who to contact in emergency situations and in cases of abuse.</a:t>
          </a:r>
          <a:endParaRPr lang="en-A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Providers must ensure adults involved in providing student’s accommodation and welfare have working with children clearances appropriate to relevant jurisdiction. </a:t>
          </a:r>
          <a:endParaRPr lang="en-A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Providers must have processes to verify the appropriateness of the student’s accommodation at least every six months.</a:t>
          </a:r>
          <a:endParaRPr lang="en-A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Providers enrolling a student who already has welfare arrangements in place must negotiate with the releasing provider to ensure no gap in welfare.</a:t>
          </a:r>
          <a:endParaRPr lang="en-AU" sz="2000" kern="1200" dirty="0"/>
        </a:p>
      </dsp:txBody>
      <dsp:txXfrm>
        <a:off x="0" y="1018512"/>
        <a:ext cx="8496944" cy="37098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C118F-77E2-4431-91B9-80150963AB03}">
      <dsp:nvSpPr>
        <dsp:cNvPr id="0" name=""/>
        <dsp:cNvSpPr/>
      </dsp:nvSpPr>
      <dsp:spPr>
        <a:xfrm>
          <a:off x="0" y="0"/>
          <a:ext cx="8568952" cy="1123200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000" kern="1200" dirty="0" smtClean="0">
              <a:latin typeface="+mj-lt"/>
            </a:rPr>
            <a:t>Overseas Student Transfers</a:t>
          </a:r>
          <a:endParaRPr lang="en-AU" sz="4000" kern="1200" dirty="0"/>
        </a:p>
      </dsp:txBody>
      <dsp:txXfrm>
        <a:off x="54830" y="54830"/>
        <a:ext cx="8459292" cy="1013540"/>
      </dsp:txXfrm>
    </dsp:sp>
    <dsp:sp modelId="{625E49E8-32CD-40C3-846D-B8DD788CB714}">
      <dsp:nvSpPr>
        <dsp:cNvPr id="0" name=""/>
        <dsp:cNvSpPr/>
      </dsp:nvSpPr>
      <dsp:spPr>
        <a:xfrm>
          <a:off x="0" y="1152133"/>
          <a:ext cx="8568952" cy="3522726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For schools, student transfers are restricted to the first 6 months of the first school course.</a:t>
          </a: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Transfers will be recorded in PRISMS</a:t>
          </a: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200" kern="1200" dirty="0" smtClean="0"/>
            <a:t>Providers must not finalise a transfer request refusal in PRISMS until the student has had a chance to access the complaints and appeals process</a:t>
          </a:r>
          <a:endParaRPr lang="en-AU" sz="2200" kern="1200" dirty="0"/>
        </a:p>
      </dsp:txBody>
      <dsp:txXfrm>
        <a:off x="0" y="1152133"/>
        <a:ext cx="8568952" cy="35227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60516-6A5C-4117-B238-D746CB32CFAC}">
      <dsp:nvSpPr>
        <dsp:cNvPr id="0" name=""/>
        <dsp:cNvSpPr/>
      </dsp:nvSpPr>
      <dsp:spPr>
        <a:xfrm>
          <a:off x="0" y="0"/>
          <a:ext cx="8496944" cy="1194325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000" kern="1200" dirty="0" smtClean="0"/>
            <a:t>Overseas Student Transfers</a:t>
          </a:r>
          <a:endParaRPr lang="en-AU" sz="4000" kern="1200" dirty="0"/>
        </a:p>
      </dsp:txBody>
      <dsp:txXfrm>
        <a:off x="58302" y="58302"/>
        <a:ext cx="8380340" cy="1077721"/>
      </dsp:txXfrm>
    </dsp:sp>
    <dsp:sp modelId="{59ADBC09-71DA-4651-96D8-EBD4AD5B584C}">
      <dsp:nvSpPr>
        <dsp:cNvPr id="0" name=""/>
        <dsp:cNvSpPr/>
      </dsp:nvSpPr>
      <dsp:spPr>
        <a:xfrm>
          <a:off x="0" y="1261487"/>
          <a:ext cx="8496944" cy="3627177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77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Transfer requests should be granted where:</a:t>
          </a:r>
          <a:endParaRPr lang="en-AU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the student will be reported because they are unable to achieve satisfactory course progress</a:t>
          </a:r>
          <a:endParaRPr lang="en-AU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there are compassionate or compelling circumstances </a:t>
          </a:r>
          <a:endParaRPr lang="en-AU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the registered provider is not able to deliver the course </a:t>
          </a:r>
          <a:endParaRPr lang="en-AU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there is evidence that current courses do not meet overseas student’s expectations</a:t>
          </a:r>
          <a:endParaRPr lang="en-AU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there is evidence that the overseas student was misled by the registered provider or an education agent </a:t>
          </a:r>
          <a:endParaRPr lang="en-AU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U" sz="2000" kern="1200" dirty="0" smtClean="0"/>
            <a:t>an appeal (internal or external) on another matter results in a decision or recommendation to release the student. </a:t>
          </a:r>
          <a:endParaRPr lang="en-AU" sz="2000" kern="1200" dirty="0"/>
        </a:p>
      </dsp:txBody>
      <dsp:txXfrm>
        <a:off x="0" y="1261487"/>
        <a:ext cx="8496944" cy="3627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A64B5-E186-4C60-B5D6-BED91E69C4DA}" type="datetimeFigureOut">
              <a:rPr lang="en-AU" smtClean="0"/>
              <a:t>5/10/2017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14B02-91A9-4E3E-BE61-08CF9776A2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0195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3A864-35F8-439C-87E3-559D0848E6C6}" type="datetimeFigureOut">
              <a:rPr lang="en-AU" smtClean="0"/>
              <a:t>5/10/2017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4538"/>
            <a:ext cx="66103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478D8-0207-415A-AD3E-4B71B96FA1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5427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2163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1359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8839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4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2392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9378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4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6363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4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7224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537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2502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>
                <a:solidFill>
                  <a:prstClr val="black"/>
                </a:solidFill>
              </a:rPr>
              <a:pPr/>
              <a:t>18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39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400" dirty="0" smtClean="0"/>
          </a:p>
          <a:p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2739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>
                <a:solidFill>
                  <a:prstClr val="black"/>
                </a:solidFill>
              </a:rPr>
              <a:pPr/>
              <a:t>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54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7395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AU" sz="14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1260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460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sz="1400" i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i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0498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sz="14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0470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AU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7303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4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478D8-0207-415A-AD3E-4B71B96FA11A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8229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3608" y="1599299"/>
            <a:ext cx="5688632" cy="1103540"/>
          </a:xfrm>
        </p:spPr>
        <p:txBody>
          <a:bodyPr>
            <a:noAutofit/>
          </a:bodyPr>
          <a:lstStyle>
            <a:lvl1pPr algn="l"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3608" y="2917349"/>
            <a:ext cx="5688632" cy="131566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3608" y="4771678"/>
            <a:ext cx="2133600" cy="27409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100" i="0" baseline="30000" smtClean="0">
                <a:solidFill>
                  <a:srgbClr val="FFFFFF"/>
                </a:solidFill>
              </a:defRPr>
            </a:lvl1pPr>
          </a:lstStyle>
          <a:p>
            <a:r>
              <a:rPr lang="en-AU" dirty="0" smtClean="0"/>
              <a:t>Opportunity through learning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5248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756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9261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9261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9235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7825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8867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2205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8350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2813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9500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1738"/>
            <a:ext cx="4038600" cy="339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1738"/>
            <a:ext cx="4038600" cy="339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944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525"/>
            <a:ext cx="4040188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2525"/>
            <a:ext cx="4041775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6820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5258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0077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31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4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7913"/>
            <a:ext cx="3008313" cy="3521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106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2688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625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92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075"/>
            <a:ext cx="5486400" cy="604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6715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0262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92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92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4829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7825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96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370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8350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2813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776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1738"/>
            <a:ext cx="4038600" cy="339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1738"/>
            <a:ext cx="4038600" cy="339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95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525"/>
            <a:ext cx="4040188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2525"/>
            <a:ext cx="4041775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89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2085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6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8350"/>
            <a:ext cx="7772400" cy="1022350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2813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8028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31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4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7913"/>
            <a:ext cx="3008313" cy="3521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893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625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92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075"/>
            <a:ext cx="5486400" cy="604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90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726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92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92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50FA-ACDB-4039-93FB-A42197B03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13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1738"/>
            <a:ext cx="4038600" cy="339725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1738"/>
            <a:ext cx="4038600" cy="339725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659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525"/>
            <a:ext cx="4040188" cy="4794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70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2525"/>
            <a:ext cx="4041775" cy="4794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70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547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0527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3247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3125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42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7913"/>
            <a:ext cx="3008313" cy="3521075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308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625"/>
            <a:ext cx="5486400" cy="4254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927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075"/>
            <a:ext cx="5486400" cy="604838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2287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E23F-2A51-4FA1-A4C0-71C450ABED80}" type="datetimeFigureOut">
              <a:rPr lang="en-AU" smtClean="0"/>
              <a:t>5/10/2017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9DA25-08BB-4F04-9F20-9D5D766F36A4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"/>
            <a:ext cx="9144000" cy="51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59131"/>
            <a:ext cx="2643952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5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738"/>
            <a:ext cx="8229600" cy="339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72025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B3149-54C8-49B9-90F9-4DDBB0A05DCF}" type="datetimeFigureOut">
              <a:rPr lang="en-AU" smtClean="0"/>
              <a:t>5/10/2017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72025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72025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7C536-D6EB-4390-B6F2-3ACFCEE8DB3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"/>
            <a:ext cx="9144000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8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738"/>
            <a:ext cx="8229600" cy="339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72025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A68B1-E032-408B-A5C1-75A3E6D41652}" type="datetimeFigureOut">
              <a:rPr lang="en-AU" smtClean="0"/>
              <a:t>5/10/2017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72025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72025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"/>
            <a:ext cx="9144000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7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738"/>
            <a:ext cx="8229600" cy="339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72025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A68B1-E032-408B-A5C1-75A3E6D4165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5/10/2017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72025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72025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C50FA-ACDB-4039-93FB-A42197B03FD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"/>
            <a:ext cx="9144000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1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277987"/>
            <a:ext cx="5688632" cy="1103540"/>
          </a:xfrm>
        </p:spPr>
        <p:txBody>
          <a:bodyPr/>
          <a:lstStyle/>
          <a:p>
            <a:r>
              <a:rPr lang="en-AU" sz="3200" dirty="0"/>
              <a:t>The ESOS Ethos: What’s new for the ESOS National Code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2646139"/>
            <a:ext cx="5688632" cy="2088232"/>
          </a:xfrm>
        </p:spPr>
        <p:txBody>
          <a:bodyPr>
            <a:normAutofit fontScale="92500" lnSpcReduction="10000"/>
          </a:bodyPr>
          <a:lstStyle/>
          <a:p>
            <a:r>
              <a:rPr lang="en-AU" sz="2600" dirty="0" smtClean="0"/>
              <a:t>National Code 2018</a:t>
            </a:r>
          </a:p>
          <a:p>
            <a:r>
              <a:rPr lang="en-AU" sz="2600" dirty="0" smtClean="0"/>
              <a:t>Schools Sector Webinar </a:t>
            </a:r>
          </a:p>
          <a:p>
            <a:endParaRPr lang="en-AU" sz="1900" i="1" dirty="0" smtClean="0"/>
          </a:p>
          <a:p>
            <a:r>
              <a:rPr lang="en-AU" sz="1900" i="1" dirty="0" smtClean="0"/>
              <a:t>International Group</a:t>
            </a:r>
          </a:p>
          <a:p>
            <a:r>
              <a:rPr lang="en-AU" sz="1900" i="1" dirty="0" smtClean="0"/>
              <a:t>Policy and Legislation Branch </a:t>
            </a:r>
          </a:p>
          <a:p>
            <a:r>
              <a:rPr lang="en-AU" sz="1900" i="1" dirty="0" smtClean="0"/>
              <a:t>Department </a:t>
            </a:r>
            <a:r>
              <a:rPr lang="en-AU" sz="1900" i="1" dirty="0"/>
              <a:t>of Education and Training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061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2432" y="289396"/>
            <a:ext cx="8496944" cy="1216800"/>
            <a:chOff x="0" y="10119"/>
            <a:chExt cx="8496944" cy="1216800"/>
          </a:xfrm>
        </p:grpSpPr>
        <p:sp>
          <p:nvSpPr>
            <p:cNvPr id="8" name="Rounded Rectangle 7"/>
            <p:cNvSpPr/>
            <p:nvPr/>
          </p:nvSpPr>
          <p:spPr>
            <a:xfrm>
              <a:off x="0" y="10119"/>
              <a:ext cx="8496944" cy="1216800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9399" y="69518"/>
              <a:ext cx="8378146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4000" kern="1200" dirty="0" smtClean="0"/>
                <a:t>Student Support Services</a:t>
              </a:r>
              <a:endParaRPr lang="en-AU" sz="4000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3528" y="1536717"/>
            <a:ext cx="8496944" cy="3342246"/>
            <a:chOff x="0" y="1277536"/>
            <a:chExt cx="8496944" cy="3342246"/>
          </a:xfrm>
        </p:grpSpPr>
        <p:sp>
          <p:nvSpPr>
            <p:cNvPr id="6" name="Rectangle 5"/>
            <p:cNvSpPr/>
            <p:nvPr/>
          </p:nvSpPr>
          <p:spPr>
            <a:xfrm>
              <a:off x="0" y="1277536"/>
              <a:ext cx="8496944" cy="334224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0" y="1277536"/>
              <a:ext cx="8496944" cy="33422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9778" tIns="27940" rIns="156464" bIns="27940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en-AU" sz="2200" kern="12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23528" y="1506196"/>
            <a:ext cx="8496944" cy="33422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9778" tIns="27940" rIns="156464" bIns="27940" numCol="1" spcCol="1270" anchor="t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200" dirty="0" smtClean="0"/>
              <a:t>Providers must inform students about services on employment rights and conditions, such as the Fair Work Ombudsman.</a:t>
            </a:r>
            <a:endParaRPr lang="en-AU" sz="2200" dirty="0"/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AU" sz="2200" dirty="0" smtClean="0"/>
              <a:t>Providers </a:t>
            </a:r>
            <a:r>
              <a:rPr lang="en-AU" sz="2200" dirty="0"/>
              <a:t>must offer reasonable support to students to enable them to achieve expected learning </a:t>
            </a:r>
            <a:r>
              <a:rPr lang="en-AU" sz="2200" dirty="0" smtClean="0"/>
              <a:t>outcomes, </a:t>
            </a:r>
            <a:r>
              <a:rPr lang="en-AU" sz="2200" dirty="0"/>
              <a:t>regardless of </a:t>
            </a:r>
            <a:r>
              <a:rPr lang="en-AU" sz="2200" dirty="0" smtClean="0"/>
              <a:t>their mode </a:t>
            </a:r>
            <a:r>
              <a:rPr lang="en-AU" sz="2200" dirty="0"/>
              <a:t>of </a:t>
            </a:r>
            <a:r>
              <a:rPr lang="en-AU" sz="2200" dirty="0" smtClean="0"/>
              <a:t>study.</a:t>
            </a: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200" dirty="0" smtClean="0"/>
              <a:t>Providers must take reasonable steps to provide a safe environment on campus</a:t>
            </a:r>
            <a:r>
              <a:rPr lang="en-AU" sz="2200" dirty="0"/>
              <a:t> </a:t>
            </a:r>
            <a:r>
              <a:rPr lang="en-AU" sz="2200" dirty="0" smtClean="0"/>
              <a:t>and give students information on:</a:t>
            </a:r>
          </a:p>
          <a:p>
            <a:pPr marL="685800" lvl="2" indent="-228600" defTabSz="9779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AU" sz="2200" dirty="0" smtClean="0"/>
              <a:t>seeking assistance and reporting incidents impacting on their wellbeing</a:t>
            </a:r>
          </a:p>
          <a:p>
            <a:pPr marL="685800" lvl="2" indent="-228600" defTabSz="9779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200" dirty="0" smtClean="0"/>
              <a:t>safety and awareness relevant to life in Australia. </a:t>
            </a:r>
            <a:endParaRPr lang="en-AU" sz="2200" dirty="0" smtClean="0"/>
          </a:p>
        </p:txBody>
      </p:sp>
    </p:spTree>
    <p:extLst>
      <p:ext uri="{BB962C8B-B14F-4D97-AF65-F5344CB8AC3E}">
        <p14:creationId xmlns:p14="http://schemas.microsoft.com/office/powerpoint/2010/main" val="1041900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75076859"/>
              </p:ext>
            </p:extLst>
          </p:nvPr>
        </p:nvGraphicFramePr>
        <p:xfrm>
          <a:off x="323528" y="269876"/>
          <a:ext cx="856895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73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7025966"/>
              </p:ext>
            </p:extLst>
          </p:nvPr>
        </p:nvGraphicFramePr>
        <p:xfrm>
          <a:off x="323528" y="125859"/>
          <a:ext cx="849694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61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64373696"/>
              </p:ext>
            </p:extLst>
          </p:nvPr>
        </p:nvGraphicFramePr>
        <p:xfrm>
          <a:off x="683568" y="0"/>
          <a:ext cx="7920880" cy="159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52539068"/>
              </p:ext>
            </p:extLst>
          </p:nvPr>
        </p:nvGraphicFramePr>
        <p:xfrm>
          <a:off x="899592" y="1566019"/>
          <a:ext cx="7416824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29334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36167562"/>
              </p:ext>
            </p:extLst>
          </p:nvPr>
        </p:nvGraphicFramePr>
        <p:xfrm>
          <a:off x="395536" y="341883"/>
          <a:ext cx="835292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659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29786685"/>
              </p:ext>
            </p:extLst>
          </p:nvPr>
        </p:nvGraphicFramePr>
        <p:xfrm>
          <a:off x="251520" y="269875"/>
          <a:ext cx="856895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459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03206893"/>
              </p:ext>
            </p:extLst>
          </p:nvPr>
        </p:nvGraphicFramePr>
        <p:xfrm>
          <a:off x="251520" y="269875"/>
          <a:ext cx="864096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761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55576" y="197866"/>
            <a:ext cx="7776864" cy="935415"/>
            <a:chOff x="0" y="344"/>
            <a:chExt cx="7776864" cy="935415"/>
          </a:xfrm>
        </p:grpSpPr>
        <p:sp>
          <p:nvSpPr>
            <p:cNvPr id="7" name="Rounded Rectangle 6"/>
            <p:cNvSpPr/>
            <p:nvPr/>
          </p:nvSpPr>
          <p:spPr>
            <a:xfrm>
              <a:off x="0" y="344"/>
              <a:ext cx="7776864" cy="93541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5663" y="46007"/>
              <a:ext cx="7685538" cy="8440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3900" kern="1200" dirty="0" smtClean="0"/>
                <a:t>Next Steps</a:t>
              </a:r>
              <a:endParaRPr lang="en-AU" sz="3900" kern="1200" dirty="0"/>
            </a:p>
          </p:txBody>
        </p:sp>
      </p:grp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12762391"/>
              </p:ext>
            </p:extLst>
          </p:nvPr>
        </p:nvGraphicFramePr>
        <p:xfrm>
          <a:off x="323528" y="485899"/>
          <a:ext cx="856895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901254383"/>
              </p:ext>
            </p:extLst>
          </p:nvPr>
        </p:nvGraphicFramePr>
        <p:xfrm>
          <a:off x="1691680" y="4014291"/>
          <a:ext cx="612068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5487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24164814"/>
              </p:ext>
            </p:extLst>
          </p:nvPr>
        </p:nvGraphicFramePr>
        <p:xfrm>
          <a:off x="251520" y="269875"/>
          <a:ext cx="842493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2998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413891"/>
            <a:ext cx="8229600" cy="44011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7200" dirty="0" smtClean="0"/>
          </a:p>
          <a:p>
            <a:pPr marL="0" indent="0" algn="ctr">
              <a:buNone/>
            </a:pPr>
            <a:r>
              <a:rPr lang="en-AU" sz="7200" dirty="0" smtClean="0"/>
              <a:t>Thank you</a:t>
            </a:r>
            <a:endParaRPr lang="en-AU" sz="7200" dirty="0"/>
          </a:p>
        </p:txBody>
      </p:sp>
    </p:spTree>
    <p:extLst>
      <p:ext uri="{BB962C8B-B14F-4D97-AF65-F5344CB8AC3E}">
        <p14:creationId xmlns:p14="http://schemas.microsoft.com/office/powerpoint/2010/main" val="220411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09545804"/>
              </p:ext>
            </p:extLst>
          </p:nvPr>
        </p:nvGraphicFramePr>
        <p:xfrm>
          <a:off x="323528" y="269875"/>
          <a:ext cx="849694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2034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41883"/>
            <a:ext cx="8229600" cy="857250"/>
          </a:xfrm>
        </p:spPr>
        <p:txBody>
          <a:bodyPr>
            <a:noAutofit/>
          </a:bodyPr>
          <a:lstStyle/>
          <a:p>
            <a:r>
              <a:rPr lang="en-AU" sz="4000" dirty="0" smtClean="0"/>
              <a:t>The International Education Landscape</a:t>
            </a:r>
            <a:endParaRPr lang="en-AU" sz="4000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402602"/>
              </p:ext>
            </p:extLst>
          </p:nvPr>
        </p:nvGraphicFramePr>
        <p:xfrm>
          <a:off x="838564" y="1777252"/>
          <a:ext cx="588448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838564" y="1268406"/>
            <a:ext cx="7141694" cy="6480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>
                <a:solidFill>
                  <a:schemeClr val="bg1"/>
                </a:solidFill>
              </a:rPr>
              <a:t>The National Strategy for International Education 2025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16028" y="1916478"/>
            <a:ext cx="1264230" cy="28178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Student Visa Program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6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52426716"/>
              </p:ext>
            </p:extLst>
          </p:nvPr>
        </p:nvGraphicFramePr>
        <p:xfrm>
          <a:off x="395536" y="341883"/>
          <a:ext cx="842493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675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31120446"/>
              </p:ext>
            </p:extLst>
          </p:nvPr>
        </p:nvGraphicFramePr>
        <p:xfrm>
          <a:off x="251520" y="269875"/>
          <a:ext cx="856895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76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37547748"/>
              </p:ext>
            </p:extLst>
          </p:nvPr>
        </p:nvGraphicFramePr>
        <p:xfrm>
          <a:off x="467544" y="413891"/>
          <a:ext cx="820891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2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12328549"/>
              </p:ext>
            </p:extLst>
          </p:nvPr>
        </p:nvGraphicFramePr>
        <p:xfrm>
          <a:off x="323528" y="197867"/>
          <a:ext cx="856895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457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grpSp>
        <p:nvGrpSpPr>
          <p:cNvPr id="4" name="Group 3"/>
          <p:cNvGrpSpPr/>
          <p:nvPr/>
        </p:nvGrpSpPr>
        <p:grpSpPr>
          <a:xfrm>
            <a:off x="395536" y="149212"/>
            <a:ext cx="8352928" cy="1216800"/>
            <a:chOff x="0" y="0"/>
            <a:chExt cx="8352928" cy="1216800"/>
          </a:xfrm>
        </p:grpSpPr>
        <p:sp>
          <p:nvSpPr>
            <p:cNvPr id="8" name="Rounded Rectangle 7"/>
            <p:cNvSpPr/>
            <p:nvPr/>
          </p:nvSpPr>
          <p:spPr>
            <a:xfrm>
              <a:off x="0" y="0"/>
              <a:ext cx="8352928" cy="1216800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9399" y="59399"/>
              <a:ext cx="8234130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4000" kern="1200" dirty="0" smtClean="0">
                  <a:latin typeface="+mj-lt"/>
                </a:rPr>
                <a:t>Education Agents</a:t>
              </a:r>
              <a:endParaRPr lang="en-AU" sz="4000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5536" y="1461115"/>
            <a:ext cx="8352928" cy="3537935"/>
            <a:chOff x="0" y="1311903"/>
            <a:chExt cx="8352928" cy="3537935"/>
          </a:xfrm>
        </p:grpSpPr>
        <p:sp>
          <p:nvSpPr>
            <p:cNvPr id="6" name="Rectangle 5"/>
            <p:cNvSpPr/>
            <p:nvPr/>
          </p:nvSpPr>
          <p:spPr>
            <a:xfrm>
              <a:off x="0" y="1311903"/>
              <a:ext cx="8352928" cy="353793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0" y="1311903"/>
              <a:ext cx="8352928" cy="3537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5205" tIns="25400" rIns="142240" bIns="2540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en-AU" sz="2000" kern="1200" dirty="0" smtClean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5536" y="1461115"/>
            <a:ext cx="8352928" cy="3537935"/>
            <a:chOff x="0" y="1311903"/>
            <a:chExt cx="8352928" cy="3537935"/>
          </a:xfrm>
        </p:grpSpPr>
        <p:sp>
          <p:nvSpPr>
            <p:cNvPr id="17" name="Rectangle 16"/>
            <p:cNvSpPr/>
            <p:nvPr/>
          </p:nvSpPr>
          <p:spPr>
            <a:xfrm>
              <a:off x="0" y="1311903"/>
              <a:ext cx="8352928" cy="353793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0" y="1311903"/>
              <a:ext cx="8352928" cy="3537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5205" tIns="25400" rIns="142240" bIns="2540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2200" dirty="0" smtClean="0"/>
                <a:t>Providers must enter and maintain the details of education agents with whom they have a written agreement in PRISMS. 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2200" kern="1200" dirty="0" smtClean="0"/>
                <a:t>The written agreement must set out the rights and responsibilities of each party, processes for monitoring the agent, corrective and preventative action that may be taken, and termination conditions. 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2200" dirty="0" smtClean="0"/>
                <a:t>Providers must require their agents to: </a:t>
              </a:r>
            </a:p>
            <a:p>
              <a:pPr marL="685800" lvl="2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2200" dirty="0" smtClean="0"/>
                <a:t>declare and avoid conflicts of interest </a:t>
              </a:r>
            </a:p>
            <a:p>
              <a:pPr marL="685800" lvl="2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2200" kern="1200" dirty="0" smtClean="0"/>
                <a:t>observe appropriate levels of confidentiality and transparency</a:t>
              </a:r>
            </a:p>
            <a:p>
              <a:pPr marL="685800" lvl="2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2200" dirty="0" smtClean="0"/>
                <a:t>act honestly and in good faith, and in the student’s best interest</a:t>
              </a:r>
            </a:p>
            <a:p>
              <a:pPr marL="685800" lvl="2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2200" kern="1200" dirty="0" smtClean="0"/>
                <a:t>have knowledge of the international education system.</a:t>
              </a:r>
              <a:endParaRPr lang="en-AU" sz="2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52655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78376887"/>
              </p:ext>
            </p:extLst>
          </p:nvPr>
        </p:nvGraphicFramePr>
        <p:xfrm>
          <a:off x="323528" y="197867"/>
          <a:ext cx="849694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314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090cba18-d347-4670-b49e-3a97a52453ff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7F7F7F"/>
      </a:lt1>
      <a:dk2>
        <a:srgbClr val="00757A"/>
      </a:dk2>
      <a:lt2>
        <a:srgbClr val="FFFFFF"/>
      </a:lt2>
      <a:accent1>
        <a:srgbClr val="00757A"/>
      </a:accent1>
      <a:accent2>
        <a:srgbClr val="DAE7E8"/>
      </a:accent2>
      <a:accent3>
        <a:srgbClr val="7F7F7F"/>
      </a:accent3>
      <a:accent4>
        <a:srgbClr val="E5E5E5"/>
      </a:accent4>
      <a:accent5>
        <a:srgbClr val="FFFFFF"/>
      </a:accent5>
      <a:accent6>
        <a:srgbClr val="FFFFFF"/>
      </a:accent6>
      <a:hlink>
        <a:srgbClr val="00757A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DC2856020E334595650CEA1623B566" ma:contentTypeVersion="2" ma:contentTypeDescription="Create a new document." ma:contentTypeScope="" ma:versionID="f1e9b8e6dad2e4f63071687c2834a024">
  <xsd:schema xmlns:xsd="http://www.w3.org/2001/XMLSchema" xmlns:xs="http://www.w3.org/2001/XMLSchema" xmlns:p="http://schemas.microsoft.com/office/2006/metadata/properties" xmlns:ns1="http://schemas.microsoft.com/sharepoint/v3" xmlns:ns2="3fd923d6-93e3-4fa8-ae35-57542f38c5f0" targetNamespace="http://schemas.microsoft.com/office/2006/metadata/properties" ma:root="true" ma:fieldsID="b5a68f0176d2acaf6e0268ffa50c85f5" ns1:_="" ns2:_="">
    <xsd:import namespace="http://schemas.microsoft.com/sharepoint/v3"/>
    <xsd:import namespace="3fd923d6-93e3-4fa8-ae35-57542f38c5f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923d6-93e3-4fa8-ae35-57542f38c5f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75C7E5-7C65-4D1A-8A24-0879009DF59B}"/>
</file>

<file path=customXml/itemProps2.xml><?xml version="1.0" encoding="utf-8"?>
<ds:datastoreItem xmlns:ds="http://schemas.openxmlformats.org/officeDocument/2006/customXml" ds:itemID="{DF55A463-E88A-4765-9A1A-8834114F8F6A}"/>
</file>

<file path=customXml/itemProps3.xml><?xml version="1.0" encoding="utf-8"?>
<ds:datastoreItem xmlns:ds="http://schemas.openxmlformats.org/officeDocument/2006/customXml" ds:itemID="{5847B031-0593-4385-B3DD-91C3E65F4E4E}"/>
</file>

<file path=docProps/app.xml><?xml version="1.0" encoding="utf-8"?>
<Properties xmlns="http://schemas.openxmlformats.org/officeDocument/2006/extended-properties" xmlns:vt="http://schemas.openxmlformats.org/officeDocument/2006/docPropsVTypes">
  <TotalTime>6288</TotalTime>
  <Words>965</Words>
  <Application>Microsoft Office PowerPoint</Application>
  <PresentationFormat>Custom</PresentationFormat>
  <Paragraphs>115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Office Theme</vt:lpstr>
      <vt:lpstr>Custom Design</vt:lpstr>
      <vt:lpstr>1_Custom Design</vt:lpstr>
      <vt:lpstr>2_Custom Design</vt:lpstr>
      <vt:lpstr>The ESOS Ethos: What’s new for the ESOS National Code</vt:lpstr>
      <vt:lpstr>PowerPoint Presentation</vt:lpstr>
      <vt:lpstr>The International Education Landscape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Australian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Jones</dc:creator>
  <cp:lastModifiedBy>Burgnapha Sanoubane</cp:lastModifiedBy>
  <cp:revision>192</cp:revision>
  <cp:lastPrinted>2017-09-26T23:23:14Z</cp:lastPrinted>
  <dcterms:created xsi:type="dcterms:W3CDTF">2014-06-03T05:41:25Z</dcterms:created>
  <dcterms:modified xsi:type="dcterms:W3CDTF">2017-10-06T04:19:47Z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67200</vt:r8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ntentTypeId">
    <vt:lpwstr>0x0101003CDC2856020E334595650CEA1623B566</vt:lpwstr>
  </property>
  <property fmtid="{D5CDD505-2E9C-101B-9397-08002B2CF9AE}" pid="6" name="Department Stream">
    <vt:lpwstr>Education</vt:lpwstr>
  </property>
  <property fmtid="{D5CDD505-2E9C-101B-9397-08002B2CF9AE}" pid="7" name="TemplateUrl">
    <vt:lpwstr/>
  </property>
  <property fmtid="{D5CDD505-2E9C-101B-9397-08002B2CF9AE}" pid="9" name="_SourceUrl">
    <vt:lpwstr/>
  </property>
  <property fmtid="{D5CDD505-2E9C-101B-9397-08002B2CF9AE}" pid="10" name="_SharedFileIndex">
    <vt:lpwstr/>
  </property>
</Properties>
</file>