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8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0" r:id="rId5"/>
    <p:sldMasterId id="2147483662" r:id="rId6"/>
    <p:sldMasterId id="2147483674" r:id="rId7"/>
  </p:sldMasterIdLst>
  <p:notesMasterIdLst>
    <p:notesMasterId r:id="rId27"/>
  </p:notesMasterIdLst>
  <p:handoutMasterIdLst>
    <p:handoutMasterId r:id="rId28"/>
  </p:handoutMasterIdLst>
  <p:sldIdLst>
    <p:sldId id="256" r:id="rId8"/>
    <p:sldId id="272" r:id="rId9"/>
    <p:sldId id="270" r:id="rId10"/>
    <p:sldId id="258" r:id="rId11"/>
    <p:sldId id="259" r:id="rId12"/>
    <p:sldId id="260" r:id="rId13"/>
    <p:sldId id="261" r:id="rId14"/>
    <p:sldId id="276" r:id="rId15"/>
    <p:sldId id="262" r:id="rId16"/>
    <p:sldId id="277" r:id="rId17"/>
    <p:sldId id="264" r:id="rId18"/>
    <p:sldId id="271" r:id="rId19"/>
    <p:sldId id="269" r:id="rId20"/>
    <p:sldId id="265" r:id="rId21"/>
    <p:sldId id="267" r:id="rId22"/>
    <p:sldId id="268" r:id="rId23"/>
    <p:sldId id="266" r:id="rId24"/>
    <p:sldId id="273" r:id="rId25"/>
    <p:sldId id="257" r:id="rId26"/>
  </p:sldIdLst>
  <p:sldSz cx="9144000" cy="5148263"/>
  <p:notesSz cx="6797675" cy="9926638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BF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52839" autoAdjust="0"/>
  </p:normalViewPr>
  <p:slideViewPr>
    <p:cSldViewPr>
      <p:cViewPr>
        <p:scale>
          <a:sx n="63" d="100"/>
          <a:sy n="63" d="100"/>
        </p:scale>
        <p:origin x="-1536" y="-72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4FFF97-86E7-4AF5-A44E-A13FA54B494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AU"/>
        </a:p>
      </dgm:t>
    </dgm:pt>
    <dgm:pt modelId="{8B4AEB7A-58A2-4314-AC52-91069871C3D5}">
      <dgm:prSet phldrT="[Text]"/>
      <dgm:spPr/>
      <dgm:t>
        <a:bodyPr/>
        <a:lstStyle/>
        <a:p>
          <a:r>
            <a:rPr lang="en-AU" dirty="0" smtClean="0"/>
            <a:t>What messages will I take back to my institution? </a:t>
          </a:r>
          <a:endParaRPr lang="en-AU" dirty="0"/>
        </a:p>
      </dgm:t>
    </dgm:pt>
    <dgm:pt modelId="{A89F6330-2381-4F3E-A10B-6BE0C49B4DCD}" type="parTrans" cxnId="{9BB62046-4972-4F67-B9E2-5445C27032E7}">
      <dgm:prSet/>
      <dgm:spPr/>
      <dgm:t>
        <a:bodyPr/>
        <a:lstStyle/>
        <a:p>
          <a:endParaRPr lang="en-AU"/>
        </a:p>
      </dgm:t>
    </dgm:pt>
    <dgm:pt modelId="{3CFAAB92-6D5C-44D1-97A7-D9B1C2BB9F5D}" type="sibTrans" cxnId="{9BB62046-4972-4F67-B9E2-5445C27032E7}">
      <dgm:prSet/>
      <dgm:spPr/>
      <dgm:t>
        <a:bodyPr/>
        <a:lstStyle/>
        <a:p>
          <a:endParaRPr lang="en-AU"/>
        </a:p>
      </dgm:t>
    </dgm:pt>
    <dgm:pt modelId="{5384E159-D579-4E51-8170-6F92340DD7B9}">
      <dgm:prSet phldrT="[Text]"/>
      <dgm:spPr/>
      <dgm:t>
        <a:bodyPr/>
        <a:lstStyle/>
        <a:p>
          <a:r>
            <a:rPr lang="en-AU" dirty="0" smtClean="0"/>
            <a:t>What changes does my institution need to make to policies and procedures?</a:t>
          </a:r>
          <a:endParaRPr lang="en-AU" dirty="0"/>
        </a:p>
      </dgm:t>
    </dgm:pt>
    <dgm:pt modelId="{DDF07AE5-4D10-4F95-9C2D-B9187BC56CF5}" type="parTrans" cxnId="{C39F4D53-41F0-4676-B62D-ABA60C296738}">
      <dgm:prSet/>
      <dgm:spPr/>
      <dgm:t>
        <a:bodyPr/>
        <a:lstStyle/>
        <a:p>
          <a:endParaRPr lang="en-AU"/>
        </a:p>
      </dgm:t>
    </dgm:pt>
    <dgm:pt modelId="{29BCA48B-C212-45C0-9AE9-B8CB3E9FA101}" type="sibTrans" cxnId="{C39F4D53-41F0-4676-B62D-ABA60C296738}">
      <dgm:prSet/>
      <dgm:spPr/>
      <dgm:t>
        <a:bodyPr/>
        <a:lstStyle/>
        <a:p>
          <a:endParaRPr lang="en-AU"/>
        </a:p>
      </dgm:t>
    </dgm:pt>
    <dgm:pt modelId="{705218FB-2CA0-4FEC-B6D0-7B960503C1DC}">
      <dgm:prSet phldrT="[Text]"/>
      <dgm:spPr/>
      <dgm:t>
        <a:bodyPr/>
        <a:lstStyle/>
        <a:p>
          <a:r>
            <a:rPr lang="en-AU" dirty="0" smtClean="0"/>
            <a:t>What steps do we need to take to make this happen, and when? </a:t>
          </a:r>
          <a:endParaRPr lang="en-AU" dirty="0"/>
        </a:p>
      </dgm:t>
    </dgm:pt>
    <dgm:pt modelId="{0F1720D0-7512-4253-ACEF-014F7869CA6F}" type="parTrans" cxnId="{FA052C28-F35E-4900-85E1-6A15F447CF0D}">
      <dgm:prSet/>
      <dgm:spPr/>
      <dgm:t>
        <a:bodyPr/>
        <a:lstStyle/>
        <a:p>
          <a:endParaRPr lang="en-AU"/>
        </a:p>
      </dgm:t>
    </dgm:pt>
    <dgm:pt modelId="{496D17DF-808D-4D37-84C2-05F7882BE302}" type="sibTrans" cxnId="{FA052C28-F35E-4900-85E1-6A15F447CF0D}">
      <dgm:prSet/>
      <dgm:spPr/>
      <dgm:t>
        <a:bodyPr/>
        <a:lstStyle/>
        <a:p>
          <a:endParaRPr lang="en-AU"/>
        </a:p>
      </dgm:t>
    </dgm:pt>
    <dgm:pt modelId="{61CE8435-751C-44B9-ACA9-0706BDDC9CDC}" type="pres">
      <dgm:prSet presAssocID="{D04FFF97-86E7-4AF5-A44E-A13FA54B494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AU"/>
        </a:p>
      </dgm:t>
    </dgm:pt>
    <dgm:pt modelId="{918C1020-D861-4BDE-A33F-D0394238A0BB}" type="pres">
      <dgm:prSet presAssocID="{D04FFF97-86E7-4AF5-A44E-A13FA54B4940}" presName="Name1" presStyleCnt="0"/>
      <dgm:spPr/>
    </dgm:pt>
    <dgm:pt modelId="{D674601F-99D5-47E5-8624-BC1CA0263F0B}" type="pres">
      <dgm:prSet presAssocID="{D04FFF97-86E7-4AF5-A44E-A13FA54B4940}" presName="cycle" presStyleCnt="0"/>
      <dgm:spPr/>
    </dgm:pt>
    <dgm:pt modelId="{0378A0E1-96D7-4952-867F-B71CE1BCF52C}" type="pres">
      <dgm:prSet presAssocID="{D04FFF97-86E7-4AF5-A44E-A13FA54B4940}" presName="srcNode" presStyleLbl="node1" presStyleIdx="0" presStyleCnt="3"/>
      <dgm:spPr/>
    </dgm:pt>
    <dgm:pt modelId="{E14C80A0-999E-475F-8DE8-2FD1FF287DEF}" type="pres">
      <dgm:prSet presAssocID="{D04FFF97-86E7-4AF5-A44E-A13FA54B4940}" presName="conn" presStyleLbl="parChTrans1D2" presStyleIdx="0" presStyleCnt="1"/>
      <dgm:spPr/>
      <dgm:t>
        <a:bodyPr/>
        <a:lstStyle/>
        <a:p>
          <a:endParaRPr lang="en-AU"/>
        </a:p>
      </dgm:t>
    </dgm:pt>
    <dgm:pt modelId="{89A20DA0-BB07-4FC0-A1A4-7CF31B9C17AB}" type="pres">
      <dgm:prSet presAssocID="{D04FFF97-86E7-4AF5-A44E-A13FA54B4940}" presName="extraNode" presStyleLbl="node1" presStyleIdx="0" presStyleCnt="3"/>
      <dgm:spPr/>
    </dgm:pt>
    <dgm:pt modelId="{6844E061-EC73-4782-9256-F234FBA566ED}" type="pres">
      <dgm:prSet presAssocID="{D04FFF97-86E7-4AF5-A44E-A13FA54B4940}" presName="dstNode" presStyleLbl="node1" presStyleIdx="0" presStyleCnt="3"/>
      <dgm:spPr/>
    </dgm:pt>
    <dgm:pt modelId="{EBA33751-95B3-471A-8735-9B689F06A867}" type="pres">
      <dgm:prSet presAssocID="{8B4AEB7A-58A2-4314-AC52-91069871C3D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3C0A287-B9D0-43E2-957E-32D2F370E4D0}" type="pres">
      <dgm:prSet presAssocID="{8B4AEB7A-58A2-4314-AC52-91069871C3D5}" presName="accent_1" presStyleCnt="0"/>
      <dgm:spPr/>
    </dgm:pt>
    <dgm:pt modelId="{5F598A0C-DE5C-4FED-A165-964E6F11AE8E}" type="pres">
      <dgm:prSet presAssocID="{8B4AEB7A-58A2-4314-AC52-91069871C3D5}" presName="accentRepeatNode" presStyleLbl="solidFgAcc1" presStyleIdx="0" presStyleCnt="3"/>
      <dgm:spPr/>
    </dgm:pt>
    <dgm:pt modelId="{950B1F2D-C157-4524-849A-F95678F3012C}" type="pres">
      <dgm:prSet presAssocID="{5384E159-D579-4E51-8170-6F92340DD7B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BC53F73-763E-429E-9C32-43160B43AA27}" type="pres">
      <dgm:prSet presAssocID="{5384E159-D579-4E51-8170-6F92340DD7B9}" presName="accent_2" presStyleCnt="0"/>
      <dgm:spPr/>
    </dgm:pt>
    <dgm:pt modelId="{4DC2D0AC-DEE3-4FED-BD3A-FDA8C9D6EB96}" type="pres">
      <dgm:prSet presAssocID="{5384E159-D579-4E51-8170-6F92340DD7B9}" presName="accentRepeatNode" presStyleLbl="solidFgAcc1" presStyleIdx="1" presStyleCnt="3"/>
      <dgm:spPr/>
    </dgm:pt>
    <dgm:pt modelId="{12528C4A-0189-45DA-B2E3-457946EA46EA}" type="pres">
      <dgm:prSet presAssocID="{705218FB-2CA0-4FEC-B6D0-7B960503C1D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C7F4AC3-83E3-42F7-AFBC-FF572B82D73F}" type="pres">
      <dgm:prSet presAssocID="{705218FB-2CA0-4FEC-B6D0-7B960503C1DC}" presName="accent_3" presStyleCnt="0"/>
      <dgm:spPr/>
    </dgm:pt>
    <dgm:pt modelId="{BF98CD21-2A54-407A-A5D1-1880E2D15CCE}" type="pres">
      <dgm:prSet presAssocID="{705218FB-2CA0-4FEC-B6D0-7B960503C1DC}" presName="accentRepeatNode" presStyleLbl="solidFgAcc1" presStyleIdx="2" presStyleCnt="3"/>
      <dgm:spPr/>
    </dgm:pt>
  </dgm:ptLst>
  <dgm:cxnLst>
    <dgm:cxn modelId="{C39F4D53-41F0-4676-B62D-ABA60C296738}" srcId="{D04FFF97-86E7-4AF5-A44E-A13FA54B4940}" destId="{5384E159-D579-4E51-8170-6F92340DD7B9}" srcOrd="1" destOrd="0" parTransId="{DDF07AE5-4D10-4F95-9C2D-B9187BC56CF5}" sibTransId="{29BCA48B-C212-45C0-9AE9-B8CB3E9FA101}"/>
    <dgm:cxn modelId="{4EABBB0A-4842-4419-8F64-88AA84B69932}" type="presOf" srcId="{D04FFF97-86E7-4AF5-A44E-A13FA54B4940}" destId="{61CE8435-751C-44B9-ACA9-0706BDDC9CDC}" srcOrd="0" destOrd="0" presId="urn:microsoft.com/office/officeart/2008/layout/VerticalCurvedList"/>
    <dgm:cxn modelId="{FA052C28-F35E-4900-85E1-6A15F447CF0D}" srcId="{D04FFF97-86E7-4AF5-A44E-A13FA54B4940}" destId="{705218FB-2CA0-4FEC-B6D0-7B960503C1DC}" srcOrd="2" destOrd="0" parTransId="{0F1720D0-7512-4253-ACEF-014F7869CA6F}" sibTransId="{496D17DF-808D-4D37-84C2-05F7882BE302}"/>
    <dgm:cxn modelId="{818F5093-9F72-4E97-A98B-80D86C49A06A}" type="presOf" srcId="{8B4AEB7A-58A2-4314-AC52-91069871C3D5}" destId="{EBA33751-95B3-471A-8735-9B689F06A867}" srcOrd="0" destOrd="0" presId="urn:microsoft.com/office/officeart/2008/layout/VerticalCurvedList"/>
    <dgm:cxn modelId="{2692FED7-116D-46FB-88FD-635BBE697AE4}" type="presOf" srcId="{5384E159-D579-4E51-8170-6F92340DD7B9}" destId="{950B1F2D-C157-4524-849A-F95678F3012C}" srcOrd="0" destOrd="0" presId="urn:microsoft.com/office/officeart/2008/layout/VerticalCurvedList"/>
    <dgm:cxn modelId="{9BB62046-4972-4F67-B9E2-5445C27032E7}" srcId="{D04FFF97-86E7-4AF5-A44E-A13FA54B4940}" destId="{8B4AEB7A-58A2-4314-AC52-91069871C3D5}" srcOrd="0" destOrd="0" parTransId="{A89F6330-2381-4F3E-A10B-6BE0C49B4DCD}" sibTransId="{3CFAAB92-6D5C-44D1-97A7-D9B1C2BB9F5D}"/>
    <dgm:cxn modelId="{8A630642-A605-4E91-A22F-318836755A78}" type="presOf" srcId="{3CFAAB92-6D5C-44D1-97A7-D9B1C2BB9F5D}" destId="{E14C80A0-999E-475F-8DE8-2FD1FF287DEF}" srcOrd="0" destOrd="0" presId="urn:microsoft.com/office/officeart/2008/layout/VerticalCurvedList"/>
    <dgm:cxn modelId="{42AA174E-88F9-4F18-8BFC-E18947FDA200}" type="presOf" srcId="{705218FB-2CA0-4FEC-B6D0-7B960503C1DC}" destId="{12528C4A-0189-45DA-B2E3-457946EA46EA}" srcOrd="0" destOrd="0" presId="urn:microsoft.com/office/officeart/2008/layout/VerticalCurvedList"/>
    <dgm:cxn modelId="{2AA4379C-DA3E-4053-9CAA-9310AF081DA7}" type="presParOf" srcId="{61CE8435-751C-44B9-ACA9-0706BDDC9CDC}" destId="{918C1020-D861-4BDE-A33F-D0394238A0BB}" srcOrd="0" destOrd="0" presId="urn:microsoft.com/office/officeart/2008/layout/VerticalCurvedList"/>
    <dgm:cxn modelId="{BEFC5A60-E5AC-4E2E-983B-DAB1E0F26703}" type="presParOf" srcId="{918C1020-D861-4BDE-A33F-D0394238A0BB}" destId="{D674601F-99D5-47E5-8624-BC1CA0263F0B}" srcOrd="0" destOrd="0" presId="urn:microsoft.com/office/officeart/2008/layout/VerticalCurvedList"/>
    <dgm:cxn modelId="{E599DD83-D009-4683-95D6-25D72F826A2B}" type="presParOf" srcId="{D674601F-99D5-47E5-8624-BC1CA0263F0B}" destId="{0378A0E1-96D7-4952-867F-B71CE1BCF52C}" srcOrd="0" destOrd="0" presId="urn:microsoft.com/office/officeart/2008/layout/VerticalCurvedList"/>
    <dgm:cxn modelId="{DFA4543C-EE2F-400F-8D73-A1623DC4FBE7}" type="presParOf" srcId="{D674601F-99D5-47E5-8624-BC1CA0263F0B}" destId="{E14C80A0-999E-475F-8DE8-2FD1FF287DEF}" srcOrd="1" destOrd="0" presId="urn:microsoft.com/office/officeart/2008/layout/VerticalCurvedList"/>
    <dgm:cxn modelId="{05E01D02-D2A1-40C4-9E01-35348B32F24B}" type="presParOf" srcId="{D674601F-99D5-47E5-8624-BC1CA0263F0B}" destId="{89A20DA0-BB07-4FC0-A1A4-7CF31B9C17AB}" srcOrd="2" destOrd="0" presId="urn:microsoft.com/office/officeart/2008/layout/VerticalCurvedList"/>
    <dgm:cxn modelId="{D95550E0-6CB0-4480-8785-E0821C53A3E7}" type="presParOf" srcId="{D674601F-99D5-47E5-8624-BC1CA0263F0B}" destId="{6844E061-EC73-4782-9256-F234FBA566ED}" srcOrd="3" destOrd="0" presId="urn:microsoft.com/office/officeart/2008/layout/VerticalCurvedList"/>
    <dgm:cxn modelId="{CDFC7734-3EB0-4EA3-BA29-BA1722F9C095}" type="presParOf" srcId="{918C1020-D861-4BDE-A33F-D0394238A0BB}" destId="{EBA33751-95B3-471A-8735-9B689F06A867}" srcOrd="1" destOrd="0" presId="urn:microsoft.com/office/officeart/2008/layout/VerticalCurvedList"/>
    <dgm:cxn modelId="{98F33EC9-DD8A-4687-9097-88D5C0048720}" type="presParOf" srcId="{918C1020-D861-4BDE-A33F-D0394238A0BB}" destId="{C3C0A287-B9D0-43E2-957E-32D2F370E4D0}" srcOrd="2" destOrd="0" presId="urn:microsoft.com/office/officeart/2008/layout/VerticalCurvedList"/>
    <dgm:cxn modelId="{B69F521F-C168-4391-9695-52335F4688DD}" type="presParOf" srcId="{C3C0A287-B9D0-43E2-957E-32D2F370E4D0}" destId="{5F598A0C-DE5C-4FED-A165-964E6F11AE8E}" srcOrd="0" destOrd="0" presId="urn:microsoft.com/office/officeart/2008/layout/VerticalCurvedList"/>
    <dgm:cxn modelId="{43F1969D-8E67-4751-ADED-921169800A07}" type="presParOf" srcId="{918C1020-D861-4BDE-A33F-D0394238A0BB}" destId="{950B1F2D-C157-4524-849A-F95678F3012C}" srcOrd="3" destOrd="0" presId="urn:microsoft.com/office/officeart/2008/layout/VerticalCurvedList"/>
    <dgm:cxn modelId="{1595330A-5064-4B56-AD54-7386274099EF}" type="presParOf" srcId="{918C1020-D861-4BDE-A33F-D0394238A0BB}" destId="{5BC53F73-763E-429E-9C32-43160B43AA27}" srcOrd="4" destOrd="0" presId="urn:microsoft.com/office/officeart/2008/layout/VerticalCurvedList"/>
    <dgm:cxn modelId="{CA31A666-6502-48AD-88BB-714D35B7CF87}" type="presParOf" srcId="{5BC53F73-763E-429E-9C32-43160B43AA27}" destId="{4DC2D0AC-DEE3-4FED-BD3A-FDA8C9D6EB96}" srcOrd="0" destOrd="0" presId="urn:microsoft.com/office/officeart/2008/layout/VerticalCurvedList"/>
    <dgm:cxn modelId="{BF61FC55-6CF4-4764-BDEE-0836D20F712B}" type="presParOf" srcId="{918C1020-D861-4BDE-A33F-D0394238A0BB}" destId="{12528C4A-0189-45DA-B2E3-457946EA46EA}" srcOrd="5" destOrd="0" presId="urn:microsoft.com/office/officeart/2008/layout/VerticalCurvedList"/>
    <dgm:cxn modelId="{00B8AE0E-AA5C-4F76-B997-B7E40A50928A}" type="presParOf" srcId="{918C1020-D861-4BDE-A33F-D0394238A0BB}" destId="{9C7F4AC3-83E3-42F7-AFBC-FF572B82D73F}" srcOrd="6" destOrd="0" presId="urn:microsoft.com/office/officeart/2008/layout/VerticalCurvedList"/>
    <dgm:cxn modelId="{81B4C242-DE69-49A5-8331-79FBC0050EC2}" type="presParOf" srcId="{9C7F4AC3-83E3-42F7-AFBC-FF572B82D73F}" destId="{BF98CD21-2A54-407A-A5D1-1880E2D15CC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A55CE6F-60E6-4369-BFCF-83E736A21E7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</dgm:pt>
    <dgm:pt modelId="{9606D1AF-B4CE-4274-A5EE-AFEA45E84452}">
      <dgm:prSet phldrT="[Text]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AU" dirty="0" smtClean="0">
              <a:solidFill>
                <a:schemeClr val="bg1"/>
              </a:solidFill>
            </a:rPr>
            <a:t>Reporting student visa breaches</a:t>
          </a:r>
          <a:endParaRPr lang="en-AU" dirty="0">
            <a:solidFill>
              <a:schemeClr val="bg1"/>
            </a:solidFill>
          </a:endParaRPr>
        </a:p>
      </dgm:t>
    </dgm:pt>
    <dgm:pt modelId="{1DB6EFF3-D2F1-4AA6-A4A3-C8D82B4C45FB}" type="parTrans" cxnId="{FFC9C990-3682-435C-B6A4-7F572896417A}">
      <dgm:prSet/>
      <dgm:spPr/>
      <dgm:t>
        <a:bodyPr/>
        <a:lstStyle/>
        <a:p>
          <a:endParaRPr lang="en-AU"/>
        </a:p>
      </dgm:t>
    </dgm:pt>
    <dgm:pt modelId="{AC76127D-D4AE-48D2-B25B-80473D6C117E}" type="sibTrans" cxnId="{FFC9C990-3682-435C-B6A4-7F572896417A}">
      <dgm:prSet/>
      <dgm:spPr/>
      <dgm:t>
        <a:bodyPr/>
        <a:lstStyle/>
        <a:p>
          <a:endParaRPr lang="en-AU"/>
        </a:p>
      </dgm:t>
    </dgm:pt>
    <dgm:pt modelId="{0F90BF06-B93D-42A4-9BCA-EB102C2679ED}">
      <dgm:prSet phldrT="[Text]"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r>
            <a:rPr lang="en-AU" dirty="0" smtClean="0"/>
            <a:t>Online learning</a:t>
          </a:r>
          <a:endParaRPr lang="en-AU" dirty="0"/>
        </a:p>
      </dgm:t>
    </dgm:pt>
    <dgm:pt modelId="{0E0FC07D-A113-49C0-BD12-6B18D1E831E6}" type="parTrans" cxnId="{589850D0-BCA9-4C34-9032-75B3356CA46B}">
      <dgm:prSet/>
      <dgm:spPr/>
      <dgm:t>
        <a:bodyPr/>
        <a:lstStyle/>
        <a:p>
          <a:endParaRPr lang="en-AU"/>
        </a:p>
      </dgm:t>
    </dgm:pt>
    <dgm:pt modelId="{F9B6561D-CA3A-4046-8288-B0846C82F6FE}" type="sibTrans" cxnId="{589850D0-BCA9-4C34-9032-75B3356CA46B}">
      <dgm:prSet/>
      <dgm:spPr/>
      <dgm:t>
        <a:bodyPr/>
        <a:lstStyle/>
        <a:p>
          <a:endParaRPr lang="en-AU"/>
        </a:p>
      </dgm:t>
    </dgm:pt>
    <dgm:pt modelId="{7463C9F1-DEFA-429F-83BB-1EC5880CB6AB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en-AU" dirty="0" smtClean="0">
              <a:solidFill>
                <a:schemeClr val="bg1"/>
              </a:solidFill>
            </a:rPr>
            <a:t>Monitoring attendance and/or course progress</a:t>
          </a:r>
          <a:endParaRPr lang="en-AU" dirty="0">
            <a:solidFill>
              <a:schemeClr val="bg1"/>
            </a:solidFill>
          </a:endParaRPr>
        </a:p>
      </dgm:t>
    </dgm:pt>
    <dgm:pt modelId="{AB64B816-73AA-4180-81D2-B4F88BC09FF9}" type="parTrans" cxnId="{D45F13F3-558D-45AD-B3B2-3E5D16FAB7A6}">
      <dgm:prSet/>
      <dgm:spPr/>
      <dgm:t>
        <a:bodyPr/>
        <a:lstStyle/>
        <a:p>
          <a:endParaRPr lang="en-AU"/>
        </a:p>
      </dgm:t>
    </dgm:pt>
    <dgm:pt modelId="{196BFFEF-F46D-47D9-8687-0C6B36792704}" type="sibTrans" cxnId="{D45F13F3-558D-45AD-B3B2-3E5D16FAB7A6}">
      <dgm:prSet/>
      <dgm:spPr/>
      <dgm:t>
        <a:bodyPr/>
        <a:lstStyle/>
        <a:p>
          <a:endParaRPr lang="en-AU"/>
        </a:p>
      </dgm:t>
    </dgm:pt>
    <dgm:pt modelId="{B9AFCB89-F1BB-4204-AC1C-3A8E53AC4C98}" type="pres">
      <dgm:prSet presAssocID="{1A55CE6F-60E6-4369-BFCF-83E736A21E7C}" presName="Name0" presStyleCnt="0">
        <dgm:presLayoutVars>
          <dgm:chMax val="7"/>
          <dgm:chPref val="7"/>
          <dgm:dir/>
        </dgm:presLayoutVars>
      </dgm:prSet>
      <dgm:spPr/>
    </dgm:pt>
    <dgm:pt modelId="{A1427F34-E19D-479C-A3F3-A810A306CB49}" type="pres">
      <dgm:prSet presAssocID="{1A55CE6F-60E6-4369-BFCF-83E736A21E7C}" presName="Name1" presStyleCnt="0"/>
      <dgm:spPr/>
    </dgm:pt>
    <dgm:pt modelId="{7B78F9B5-2806-4C45-BA77-68F11FDB5277}" type="pres">
      <dgm:prSet presAssocID="{1A55CE6F-60E6-4369-BFCF-83E736A21E7C}" presName="cycle" presStyleCnt="0"/>
      <dgm:spPr/>
    </dgm:pt>
    <dgm:pt modelId="{C46D669C-6B06-4660-8546-D7580359D5D5}" type="pres">
      <dgm:prSet presAssocID="{1A55CE6F-60E6-4369-BFCF-83E736A21E7C}" presName="srcNode" presStyleLbl="node1" presStyleIdx="0" presStyleCnt="3"/>
      <dgm:spPr/>
    </dgm:pt>
    <dgm:pt modelId="{8F71DF69-FAFF-4CF5-9BE3-F6A1A8851439}" type="pres">
      <dgm:prSet presAssocID="{1A55CE6F-60E6-4369-BFCF-83E736A21E7C}" presName="conn" presStyleLbl="parChTrans1D2" presStyleIdx="0" presStyleCnt="1"/>
      <dgm:spPr/>
      <dgm:t>
        <a:bodyPr/>
        <a:lstStyle/>
        <a:p>
          <a:endParaRPr lang="en-AU"/>
        </a:p>
      </dgm:t>
    </dgm:pt>
    <dgm:pt modelId="{42472D25-3C58-425C-A581-AE1D194CEC58}" type="pres">
      <dgm:prSet presAssocID="{1A55CE6F-60E6-4369-BFCF-83E736A21E7C}" presName="extraNode" presStyleLbl="node1" presStyleIdx="0" presStyleCnt="3"/>
      <dgm:spPr/>
    </dgm:pt>
    <dgm:pt modelId="{B8ACA971-A254-4101-9203-1223BA331E40}" type="pres">
      <dgm:prSet presAssocID="{1A55CE6F-60E6-4369-BFCF-83E736A21E7C}" presName="dstNode" presStyleLbl="node1" presStyleIdx="0" presStyleCnt="3"/>
      <dgm:spPr/>
    </dgm:pt>
    <dgm:pt modelId="{2913F3CC-669F-44CD-8E39-8CD56D3D752C}" type="pres">
      <dgm:prSet presAssocID="{7463C9F1-DEFA-429F-83BB-1EC5880CB6A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3A37D25-6E3A-4803-9F86-9989D74D9562}" type="pres">
      <dgm:prSet presAssocID="{7463C9F1-DEFA-429F-83BB-1EC5880CB6AB}" presName="accent_1" presStyleCnt="0"/>
      <dgm:spPr/>
    </dgm:pt>
    <dgm:pt modelId="{62B6E6B2-7AF2-4A13-AF5D-851F16CA37F1}" type="pres">
      <dgm:prSet presAssocID="{7463C9F1-DEFA-429F-83BB-1EC5880CB6AB}" presName="accentRepeatNode" presStyleLbl="solidFgAcc1" presStyleIdx="0" presStyleCnt="3"/>
      <dgm:spPr>
        <a:ln>
          <a:solidFill>
            <a:schemeClr val="accent3"/>
          </a:solidFill>
        </a:ln>
      </dgm:spPr>
    </dgm:pt>
    <dgm:pt modelId="{33E4A710-006B-4086-BC0A-17FCF0A8DA19}" type="pres">
      <dgm:prSet presAssocID="{9606D1AF-B4CE-4274-A5EE-AFEA45E8445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D24BCA7-D1E9-40A0-B455-2EEAC579E705}" type="pres">
      <dgm:prSet presAssocID="{9606D1AF-B4CE-4274-A5EE-AFEA45E84452}" presName="accent_2" presStyleCnt="0"/>
      <dgm:spPr/>
    </dgm:pt>
    <dgm:pt modelId="{0B1C7C7C-72DF-475F-9C68-24CA96C37AD8}" type="pres">
      <dgm:prSet presAssocID="{9606D1AF-B4CE-4274-A5EE-AFEA45E84452}" presName="accentRepeatNode" presStyleLbl="solidFgAcc1" presStyleIdx="1" presStyleCnt="3"/>
      <dgm:spPr>
        <a:ln>
          <a:solidFill>
            <a:schemeClr val="accent4"/>
          </a:solidFill>
        </a:ln>
      </dgm:spPr>
    </dgm:pt>
    <dgm:pt modelId="{FF2C9C0E-A8B8-4FCD-9716-16CF59175566}" type="pres">
      <dgm:prSet presAssocID="{0F90BF06-B93D-42A4-9BCA-EB102C2679E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E5346EB-6878-4803-B5C7-78EE55B94859}" type="pres">
      <dgm:prSet presAssocID="{0F90BF06-B93D-42A4-9BCA-EB102C2679ED}" presName="accent_3" presStyleCnt="0"/>
      <dgm:spPr/>
    </dgm:pt>
    <dgm:pt modelId="{BB9C0968-4949-40FC-A0EF-9D9D6D86CAF9}" type="pres">
      <dgm:prSet presAssocID="{0F90BF06-B93D-42A4-9BCA-EB102C2679ED}" presName="accentRepeatNode" presStyleLbl="solidFgAcc1" presStyleIdx="2" presStyleCnt="3"/>
      <dgm:spPr/>
    </dgm:pt>
  </dgm:ptLst>
  <dgm:cxnLst>
    <dgm:cxn modelId="{D45F13F3-558D-45AD-B3B2-3E5D16FAB7A6}" srcId="{1A55CE6F-60E6-4369-BFCF-83E736A21E7C}" destId="{7463C9F1-DEFA-429F-83BB-1EC5880CB6AB}" srcOrd="0" destOrd="0" parTransId="{AB64B816-73AA-4180-81D2-B4F88BC09FF9}" sibTransId="{196BFFEF-F46D-47D9-8687-0C6B36792704}"/>
    <dgm:cxn modelId="{952D7B13-0FC1-4480-9A4F-32FE31A0F20C}" type="presOf" srcId="{1A55CE6F-60E6-4369-BFCF-83E736A21E7C}" destId="{B9AFCB89-F1BB-4204-AC1C-3A8E53AC4C98}" srcOrd="0" destOrd="0" presId="urn:microsoft.com/office/officeart/2008/layout/VerticalCurvedList"/>
    <dgm:cxn modelId="{FFC9C990-3682-435C-B6A4-7F572896417A}" srcId="{1A55CE6F-60E6-4369-BFCF-83E736A21E7C}" destId="{9606D1AF-B4CE-4274-A5EE-AFEA45E84452}" srcOrd="1" destOrd="0" parTransId="{1DB6EFF3-D2F1-4AA6-A4A3-C8D82B4C45FB}" sibTransId="{AC76127D-D4AE-48D2-B25B-80473D6C117E}"/>
    <dgm:cxn modelId="{BA16E8A7-2F03-4FA5-A782-5F6F9C806465}" type="presOf" srcId="{7463C9F1-DEFA-429F-83BB-1EC5880CB6AB}" destId="{2913F3CC-669F-44CD-8E39-8CD56D3D752C}" srcOrd="0" destOrd="0" presId="urn:microsoft.com/office/officeart/2008/layout/VerticalCurvedList"/>
    <dgm:cxn modelId="{A5D29C2A-3912-4B2B-93B2-684B38D87219}" type="presOf" srcId="{0F90BF06-B93D-42A4-9BCA-EB102C2679ED}" destId="{FF2C9C0E-A8B8-4FCD-9716-16CF59175566}" srcOrd="0" destOrd="0" presId="urn:microsoft.com/office/officeart/2008/layout/VerticalCurvedList"/>
    <dgm:cxn modelId="{89D2EA9C-D7AD-44CD-AB8C-19321CCC2CC3}" type="presOf" srcId="{196BFFEF-F46D-47D9-8687-0C6B36792704}" destId="{8F71DF69-FAFF-4CF5-9BE3-F6A1A8851439}" srcOrd="0" destOrd="0" presId="urn:microsoft.com/office/officeart/2008/layout/VerticalCurvedList"/>
    <dgm:cxn modelId="{589850D0-BCA9-4C34-9032-75B3356CA46B}" srcId="{1A55CE6F-60E6-4369-BFCF-83E736A21E7C}" destId="{0F90BF06-B93D-42A4-9BCA-EB102C2679ED}" srcOrd="2" destOrd="0" parTransId="{0E0FC07D-A113-49C0-BD12-6B18D1E831E6}" sibTransId="{F9B6561D-CA3A-4046-8288-B0846C82F6FE}"/>
    <dgm:cxn modelId="{C9656823-F060-4A2D-85C2-1E5D8FE63D43}" type="presOf" srcId="{9606D1AF-B4CE-4274-A5EE-AFEA45E84452}" destId="{33E4A710-006B-4086-BC0A-17FCF0A8DA19}" srcOrd="0" destOrd="0" presId="urn:microsoft.com/office/officeart/2008/layout/VerticalCurvedList"/>
    <dgm:cxn modelId="{17EE54CE-A54B-4A22-9FD0-3C546395B47D}" type="presParOf" srcId="{B9AFCB89-F1BB-4204-AC1C-3A8E53AC4C98}" destId="{A1427F34-E19D-479C-A3F3-A810A306CB49}" srcOrd="0" destOrd="0" presId="urn:microsoft.com/office/officeart/2008/layout/VerticalCurvedList"/>
    <dgm:cxn modelId="{853C7705-A281-4205-B0BC-F88D64FEB33F}" type="presParOf" srcId="{A1427F34-E19D-479C-A3F3-A810A306CB49}" destId="{7B78F9B5-2806-4C45-BA77-68F11FDB5277}" srcOrd="0" destOrd="0" presId="urn:microsoft.com/office/officeart/2008/layout/VerticalCurvedList"/>
    <dgm:cxn modelId="{25F7CB65-8953-4641-BFD5-799950DCB264}" type="presParOf" srcId="{7B78F9B5-2806-4C45-BA77-68F11FDB5277}" destId="{C46D669C-6B06-4660-8546-D7580359D5D5}" srcOrd="0" destOrd="0" presId="urn:microsoft.com/office/officeart/2008/layout/VerticalCurvedList"/>
    <dgm:cxn modelId="{4A61FDD6-79DF-4D44-855E-8207560C2634}" type="presParOf" srcId="{7B78F9B5-2806-4C45-BA77-68F11FDB5277}" destId="{8F71DF69-FAFF-4CF5-9BE3-F6A1A8851439}" srcOrd="1" destOrd="0" presId="urn:microsoft.com/office/officeart/2008/layout/VerticalCurvedList"/>
    <dgm:cxn modelId="{797638AA-911A-4AAD-890A-1DF58E79AC70}" type="presParOf" srcId="{7B78F9B5-2806-4C45-BA77-68F11FDB5277}" destId="{42472D25-3C58-425C-A581-AE1D194CEC58}" srcOrd="2" destOrd="0" presId="urn:microsoft.com/office/officeart/2008/layout/VerticalCurvedList"/>
    <dgm:cxn modelId="{2B432C02-DE5A-4613-9B4E-329FBD0E8001}" type="presParOf" srcId="{7B78F9B5-2806-4C45-BA77-68F11FDB5277}" destId="{B8ACA971-A254-4101-9203-1223BA331E40}" srcOrd="3" destOrd="0" presId="urn:microsoft.com/office/officeart/2008/layout/VerticalCurvedList"/>
    <dgm:cxn modelId="{896B0C57-29A1-4705-A38D-13D1A2F23A2D}" type="presParOf" srcId="{A1427F34-E19D-479C-A3F3-A810A306CB49}" destId="{2913F3CC-669F-44CD-8E39-8CD56D3D752C}" srcOrd="1" destOrd="0" presId="urn:microsoft.com/office/officeart/2008/layout/VerticalCurvedList"/>
    <dgm:cxn modelId="{2337C6B6-B22E-4713-8618-1E0B3179C1B4}" type="presParOf" srcId="{A1427F34-E19D-479C-A3F3-A810A306CB49}" destId="{73A37D25-6E3A-4803-9F86-9989D74D9562}" srcOrd="2" destOrd="0" presId="urn:microsoft.com/office/officeart/2008/layout/VerticalCurvedList"/>
    <dgm:cxn modelId="{62F86E56-81E7-4C21-9390-71DA8E2068F4}" type="presParOf" srcId="{73A37D25-6E3A-4803-9F86-9989D74D9562}" destId="{62B6E6B2-7AF2-4A13-AF5D-851F16CA37F1}" srcOrd="0" destOrd="0" presId="urn:microsoft.com/office/officeart/2008/layout/VerticalCurvedList"/>
    <dgm:cxn modelId="{6BEACD11-BC6B-4381-AB7A-F15F5516B9C9}" type="presParOf" srcId="{A1427F34-E19D-479C-A3F3-A810A306CB49}" destId="{33E4A710-006B-4086-BC0A-17FCF0A8DA19}" srcOrd="3" destOrd="0" presId="urn:microsoft.com/office/officeart/2008/layout/VerticalCurvedList"/>
    <dgm:cxn modelId="{0A6F5C0C-DBA3-4136-8EBF-AF0AF04FE759}" type="presParOf" srcId="{A1427F34-E19D-479C-A3F3-A810A306CB49}" destId="{AD24BCA7-D1E9-40A0-B455-2EEAC579E705}" srcOrd="4" destOrd="0" presId="urn:microsoft.com/office/officeart/2008/layout/VerticalCurvedList"/>
    <dgm:cxn modelId="{2DE94B09-4DE6-4BCA-B5B1-383FE6B2F12D}" type="presParOf" srcId="{AD24BCA7-D1E9-40A0-B455-2EEAC579E705}" destId="{0B1C7C7C-72DF-475F-9C68-24CA96C37AD8}" srcOrd="0" destOrd="0" presId="urn:microsoft.com/office/officeart/2008/layout/VerticalCurvedList"/>
    <dgm:cxn modelId="{A0329022-528F-4827-849E-B89D21463ACA}" type="presParOf" srcId="{A1427F34-E19D-479C-A3F3-A810A306CB49}" destId="{FF2C9C0E-A8B8-4FCD-9716-16CF59175566}" srcOrd="5" destOrd="0" presId="urn:microsoft.com/office/officeart/2008/layout/VerticalCurvedList"/>
    <dgm:cxn modelId="{3FBBE3C4-498D-49C6-ABE0-A013DA043118}" type="presParOf" srcId="{A1427F34-E19D-479C-A3F3-A810A306CB49}" destId="{6E5346EB-6878-4803-B5C7-78EE55B94859}" srcOrd="6" destOrd="0" presId="urn:microsoft.com/office/officeart/2008/layout/VerticalCurvedList"/>
    <dgm:cxn modelId="{F42671B8-7691-4D22-8497-C9D122B27B21}" type="presParOf" srcId="{6E5346EB-6878-4803-B5C7-78EE55B94859}" destId="{BB9C0968-4949-40FC-A0EF-9D9D6D86CAF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EA8A49F-3531-46E4-B7FD-38E85FD592C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91D56F0E-DFAC-4FD7-A297-E917C3582821}">
      <dgm:prSet phldrT="[Text]" custT="1"/>
      <dgm:spPr>
        <a:solidFill>
          <a:schemeClr val="accent3"/>
        </a:solidFill>
      </dgm:spPr>
      <dgm:t>
        <a:bodyPr/>
        <a:lstStyle/>
        <a:p>
          <a:pPr algn="ctr" rtl="0"/>
          <a:r>
            <a:rPr lang="en-AU" sz="4000" dirty="0" smtClean="0">
              <a:latin typeface="+mj-lt"/>
            </a:rPr>
            <a:t>Monitoring Course Progress and Attendance</a:t>
          </a:r>
          <a:endParaRPr lang="en-AU" sz="4000" dirty="0"/>
        </a:p>
      </dgm:t>
    </dgm:pt>
    <dgm:pt modelId="{85B843D3-B6E7-4E56-A29C-9CB1B281C7E2}" type="parTrans" cxnId="{4B398718-9117-4968-B97F-65AE4B9C0DEB}">
      <dgm:prSet/>
      <dgm:spPr/>
      <dgm:t>
        <a:bodyPr/>
        <a:lstStyle/>
        <a:p>
          <a:endParaRPr lang="en-AU"/>
        </a:p>
      </dgm:t>
    </dgm:pt>
    <dgm:pt modelId="{28997E16-7FF7-4484-A375-83D2437D0420}" type="sibTrans" cxnId="{4B398718-9117-4968-B97F-65AE4B9C0DEB}">
      <dgm:prSet/>
      <dgm:spPr/>
      <dgm:t>
        <a:bodyPr/>
        <a:lstStyle/>
        <a:p>
          <a:endParaRPr lang="en-AU"/>
        </a:p>
      </dgm:t>
    </dgm:pt>
    <dgm:pt modelId="{EC67BF81-01E7-4924-B28B-856D54D75375}">
      <dgm:prSet phldrT="[Text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n-AU" sz="2200" dirty="0" smtClean="0"/>
            <a:t>Standard 8 will focus on monitoring student progress and student visa requirements</a:t>
          </a:r>
          <a:endParaRPr lang="en-AU" sz="2200" dirty="0"/>
        </a:p>
      </dgm:t>
    </dgm:pt>
    <dgm:pt modelId="{A1F29BDD-1568-40D3-AFFE-F346E5D919AA}" type="parTrans" cxnId="{2028FD6F-8554-47E2-A9AE-1D31FDF9BB50}">
      <dgm:prSet/>
      <dgm:spPr/>
      <dgm:t>
        <a:bodyPr/>
        <a:lstStyle/>
        <a:p>
          <a:endParaRPr lang="en-AU"/>
        </a:p>
      </dgm:t>
    </dgm:pt>
    <dgm:pt modelId="{74B5083E-EB74-4DE0-8EB7-A7B48A04A431}" type="sibTrans" cxnId="{2028FD6F-8554-47E2-A9AE-1D31FDF9BB50}">
      <dgm:prSet/>
      <dgm:spPr/>
      <dgm:t>
        <a:bodyPr/>
        <a:lstStyle/>
        <a:p>
          <a:endParaRPr lang="en-AU"/>
        </a:p>
      </dgm:t>
    </dgm:pt>
    <dgm:pt modelId="{B2CB4CB6-B4CB-429A-93A0-5B04568AEBFF}">
      <dgm:prSet custT="1"/>
      <dgm:spPr/>
      <dgm:t>
        <a:bodyPr/>
        <a:lstStyle/>
        <a:p>
          <a:r>
            <a:rPr lang="en-AU" sz="2200" dirty="0" smtClean="0"/>
            <a:t>Higher education providers must monitor course progress regularly. </a:t>
          </a:r>
        </a:p>
      </dgm:t>
    </dgm:pt>
    <dgm:pt modelId="{8D9F76B5-820A-4780-B6F1-E905CF28ACEE}" type="parTrans" cxnId="{A28CD589-B84F-456C-A224-A5D5D3211B3F}">
      <dgm:prSet/>
      <dgm:spPr/>
      <dgm:t>
        <a:bodyPr/>
        <a:lstStyle/>
        <a:p>
          <a:endParaRPr lang="en-AU"/>
        </a:p>
      </dgm:t>
    </dgm:pt>
    <dgm:pt modelId="{2D45403B-7BA1-435C-B257-0FE5F75498FD}" type="sibTrans" cxnId="{A28CD589-B84F-456C-A224-A5D5D3211B3F}">
      <dgm:prSet/>
      <dgm:spPr/>
      <dgm:t>
        <a:bodyPr/>
        <a:lstStyle/>
        <a:p>
          <a:endParaRPr lang="en-AU"/>
        </a:p>
      </dgm:t>
    </dgm:pt>
    <dgm:pt modelId="{3B0F938F-042D-44A2-9362-7C1E7BCD09B5}">
      <dgm:prSet phldrT="[Text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endParaRPr lang="en-AU" sz="2200" dirty="0"/>
        </a:p>
      </dgm:t>
    </dgm:pt>
    <dgm:pt modelId="{B346E03B-468C-42C9-A319-4C7D4C878F3D}" type="parTrans" cxnId="{7B5D235F-A053-46CA-95FD-B38CA1CD81E6}">
      <dgm:prSet/>
      <dgm:spPr/>
    </dgm:pt>
    <dgm:pt modelId="{14A7901C-81F3-4719-8319-9EB192B597CB}" type="sibTrans" cxnId="{7B5D235F-A053-46CA-95FD-B38CA1CD81E6}">
      <dgm:prSet/>
      <dgm:spPr/>
    </dgm:pt>
    <dgm:pt modelId="{9927368C-EE23-48AC-A50E-6C0A8317071A}" type="pres">
      <dgm:prSet presAssocID="{7EA8A49F-3531-46E4-B7FD-38E85FD592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48FF4F51-E8B3-4503-9510-D137620F75C8}" type="pres">
      <dgm:prSet presAssocID="{91D56F0E-DFAC-4FD7-A297-E917C3582821}" presName="parentText" presStyleLbl="node1" presStyleIdx="0" presStyleCnt="1" custScaleY="102857" custLinFactNeighborY="-3775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D20A878-E544-4333-BF7E-2D12ACEF4655}" type="pres">
      <dgm:prSet presAssocID="{91D56F0E-DFAC-4FD7-A297-E917C3582821}" presName="childText" presStyleLbl="revTx" presStyleIdx="0" presStyleCnt="1" custScaleY="19734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D2DE40BF-E94F-4533-9239-C0D303501741}" type="presOf" srcId="{B2CB4CB6-B4CB-429A-93A0-5B04568AEBFF}" destId="{1D20A878-E544-4333-BF7E-2D12ACEF4655}" srcOrd="0" destOrd="2" presId="urn:microsoft.com/office/officeart/2005/8/layout/vList2"/>
    <dgm:cxn modelId="{2028FD6F-8554-47E2-A9AE-1D31FDF9BB50}" srcId="{91D56F0E-DFAC-4FD7-A297-E917C3582821}" destId="{EC67BF81-01E7-4924-B28B-856D54D75375}" srcOrd="1" destOrd="0" parTransId="{A1F29BDD-1568-40D3-AFFE-F346E5D919AA}" sibTransId="{74B5083E-EB74-4DE0-8EB7-A7B48A04A431}"/>
    <dgm:cxn modelId="{A28CD589-B84F-456C-A224-A5D5D3211B3F}" srcId="{91D56F0E-DFAC-4FD7-A297-E917C3582821}" destId="{B2CB4CB6-B4CB-429A-93A0-5B04568AEBFF}" srcOrd="2" destOrd="0" parTransId="{8D9F76B5-820A-4780-B6F1-E905CF28ACEE}" sibTransId="{2D45403B-7BA1-435C-B257-0FE5F75498FD}"/>
    <dgm:cxn modelId="{4B398718-9117-4968-B97F-65AE4B9C0DEB}" srcId="{7EA8A49F-3531-46E4-B7FD-38E85FD592C0}" destId="{91D56F0E-DFAC-4FD7-A297-E917C3582821}" srcOrd="0" destOrd="0" parTransId="{85B843D3-B6E7-4E56-A29C-9CB1B281C7E2}" sibTransId="{28997E16-7FF7-4484-A375-83D2437D0420}"/>
    <dgm:cxn modelId="{4EBE2C4E-F2AB-4050-B710-6EFFFFBC76D3}" type="presOf" srcId="{91D56F0E-DFAC-4FD7-A297-E917C3582821}" destId="{48FF4F51-E8B3-4503-9510-D137620F75C8}" srcOrd="0" destOrd="0" presId="urn:microsoft.com/office/officeart/2005/8/layout/vList2"/>
    <dgm:cxn modelId="{23D594BF-B48F-4942-AF00-CBFA95709680}" type="presOf" srcId="{3B0F938F-042D-44A2-9362-7C1E7BCD09B5}" destId="{1D20A878-E544-4333-BF7E-2D12ACEF4655}" srcOrd="0" destOrd="0" presId="urn:microsoft.com/office/officeart/2005/8/layout/vList2"/>
    <dgm:cxn modelId="{AE7FB945-B310-4E06-B304-A6AFCB1BCA4F}" type="presOf" srcId="{7EA8A49F-3531-46E4-B7FD-38E85FD592C0}" destId="{9927368C-EE23-48AC-A50E-6C0A8317071A}" srcOrd="0" destOrd="0" presId="urn:microsoft.com/office/officeart/2005/8/layout/vList2"/>
    <dgm:cxn modelId="{7B5D235F-A053-46CA-95FD-B38CA1CD81E6}" srcId="{91D56F0E-DFAC-4FD7-A297-E917C3582821}" destId="{3B0F938F-042D-44A2-9362-7C1E7BCD09B5}" srcOrd="0" destOrd="0" parTransId="{B346E03B-468C-42C9-A319-4C7D4C878F3D}" sibTransId="{14A7901C-81F3-4719-8319-9EB192B597CB}"/>
    <dgm:cxn modelId="{FA24078B-766F-4AE0-8379-580944A0A2AB}" type="presOf" srcId="{EC67BF81-01E7-4924-B28B-856D54D75375}" destId="{1D20A878-E544-4333-BF7E-2D12ACEF4655}" srcOrd="0" destOrd="1" presId="urn:microsoft.com/office/officeart/2005/8/layout/vList2"/>
    <dgm:cxn modelId="{E23884AA-A87B-49D5-9F36-7051359DE7E3}" type="presParOf" srcId="{9927368C-EE23-48AC-A50E-6C0A8317071A}" destId="{48FF4F51-E8B3-4503-9510-D137620F75C8}" srcOrd="0" destOrd="0" presId="urn:microsoft.com/office/officeart/2005/8/layout/vList2"/>
    <dgm:cxn modelId="{7F61875C-3D3D-46CE-A2BA-D2DFB693CDB5}" type="presParOf" srcId="{9927368C-EE23-48AC-A50E-6C0A8317071A}" destId="{1D20A878-E544-4333-BF7E-2D12ACEF465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0054E67-353E-4E6B-BF35-A3CE8E7BB0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62B96432-CE42-4B6B-AA76-6877D44A2DB2}">
      <dgm:prSet phldrT="[Text]" custT="1"/>
      <dgm:spPr>
        <a:solidFill>
          <a:schemeClr val="accent4"/>
        </a:solidFill>
      </dgm:spPr>
      <dgm:t>
        <a:bodyPr/>
        <a:lstStyle/>
        <a:p>
          <a:pPr algn="ctr"/>
          <a:r>
            <a:rPr lang="en-AU" sz="4000" dirty="0" smtClean="0"/>
            <a:t>Reporting Student Visa Breaches</a:t>
          </a:r>
          <a:endParaRPr lang="en-AU" sz="4000" dirty="0"/>
        </a:p>
      </dgm:t>
    </dgm:pt>
    <dgm:pt modelId="{958700EE-B7F3-460E-9243-82F142648F4C}" type="parTrans" cxnId="{9317EF71-09C4-4EF8-BE9A-7A71FF1736DC}">
      <dgm:prSet/>
      <dgm:spPr/>
      <dgm:t>
        <a:bodyPr/>
        <a:lstStyle/>
        <a:p>
          <a:endParaRPr lang="en-AU"/>
        </a:p>
      </dgm:t>
    </dgm:pt>
    <dgm:pt modelId="{3091CE78-F8AA-44FD-8D76-354837CD5282}" type="sibTrans" cxnId="{9317EF71-09C4-4EF8-BE9A-7A71FF1736DC}">
      <dgm:prSet/>
      <dgm:spPr/>
      <dgm:t>
        <a:bodyPr/>
        <a:lstStyle/>
        <a:p>
          <a:endParaRPr lang="en-AU"/>
        </a:p>
      </dgm:t>
    </dgm:pt>
    <dgm:pt modelId="{C8B1A712-1A0F-48AC-9B76-DBFF6B44BA2E}">
      <dgm:prSet phldrT="[Text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n-AU" sz="2200" dirty="0" smtClean="0"/>
            <a:t>Providers must continue to report students who do not meet course progress and/or attendance requirements.</a:t>
          </a:r>
          <a:endParaRPr lang="en-AU" sz="2200" dirty="0"/>
        </a:p>
      </dgm:t>
    </dgm:pt>
    <dgm:pt modelId="{29D31C4C-6CAC-438D-B071-091C66A507B5}" type="parTrans" cxnId="{0537285A-6581-4CFC-9D28-6F5516D3BD6D}">
      <dgm:prSet/>
      <dgm:spPr/>
      <dgm:t>
        <a:bodyPr/>
        <a:lstStyle/>
        <a:p>
          <a:endParaRPr lang="en-AU"/>
        </a:p>
      </dgm:t>
    </dgm:pt>
    <dgm:pt modelId="{70D115C1-823F-4A3E-AB7A-E1927503ABD3}" type="sibTrans" cxnId="{0537285A-6581-4CFC-9D28-6F5516D3BD6D}">
      <dgm:prSet/>
      <dgm:spPr/>
      <dgm:t>
        <a:bodyPr/>
        <a:lstStyle/>
        <a:p>
          <a:endParaRPr lang="en-AU"/>
        </a:p>
      </dgm:t>
    </dgm:pt>
    <dgm:pt modelId="{B7D4DA19-7C92-4FAB-8069-FF00FA94CF0E}">
      <dgm:prSet custT="1"/>
      <dgm:spPr/>
      <dgm:t>
        <a:bodyPr/>
        <a:lstStyle/>
        <a:p>
          <a:r>
            <a:rPr lang="en-AU" sz="2200" dirty="0" smtClean="0"/>
            <a:t>Providers must notify students of intention to report by issuing a written notice. </a:t>
          </a:r>
        </a:p>
      </dgm:t>
    </dgm:pt>
    <dgm:pt modelId="{915012D9-7B41-4D1E-AC75-89AD433448CA}" type="parTrans" cxnId="{4CBC8F5D-C2F2-48A4-8493-E73D5FF6A1B1}">
      <dgm:prSet/>
      <dgm:spPr/>
      <dgm:t>
        <a:bodyPr/>
        <a:lstStyle/>
        <a:p>
          <a:endParaRPr lang="en-AU"/>
        </a:p>
      </dgm:t>
    </dgm:pt>
    <dgm:pt modelId="{35124051-16A6-4F28-B98A-6231E909893C}" type="sibTrans" cxnId="{4CBC8F5D-C2F2-48A4-8493-E73D5FF6A1B1}">
      <dgm:prSet/>
      <dgm:spPr/>
      <dgm:t>
        <a:bodyPr/>
        <a:lstStyle/>
        <a:p>
          <a:endParaRPr lang="en-AU"/>
        </a:p>
      </dgm:t>
    </dgm:pt>
    <dgm:pt modelId="{91DE5885-C042-470A-B41E-956F143D4C2C}">
      <dgm:prSet custT="1"/>
      <dgm:spPr/>
      <dgm:t>
        <a:bodyPr/>
        <a:lstStyle/>
        <a:p>
          <a:r>
            <a:rPr lang="en-AU" sz="2200" dirty="0" smtClean="0"/>
            <a:t>Providers should only report unsatisfactory course progress if:</a:t>
          </a:r>
        </a:p>
      </dgm:t>
    </dgm:pt>
    <dgm:pt modelId="{8CD2E52A-947B-4E79-99E6-EDDAA5ECB755}" type="parTrans" cxnId="{0BA5F498-3878-46EE-8A39-8D5781DC699D}">
      <dgm:prSet/>
      <dgm:spPr/>
      <dgm:t>
        <a:bodyPr/>
        <a:lstStyle/>
        <a:p>
          <a:endParaRPr lang="en-AU"/>
        </a:p>
      </dgm:t>
    </dgm:pt>
    <dgm:pt modelId="{FAB096CF-CE70-45E7-B904-46EBD52DFE2F}" type="sibTrans" cxnId="{0BA5F498-3878-46EE-8A39-8D5781DC699D}">
      <dgm:prSet/>
      <dgm:spPr/>
      <dgm:t>
        <a:bodyPr/>
        <a:lstStyle/>
        <a:p>
          <a:endParaRPr lang="en-AU"/>
        </a:p>
      </dgm:t>
    </dgm:pt>
    <dgm:pt modelId="{9163F6EF-42CB-47DA-903D-AC66CE7B7DAC}">
      <dgm:prSet custT="1"/>
      <dgm:spPr/>
      <dgm:t>
        <a:bodyPr/>
        <a:lstStyle/>
        <a:p>
          <a:r>
            <a:rPr lang="en-AU" sz="2200" dirty="0" smtClean="0"/>
            <a:t>The internal and external complaints process is completed</a:t>
          </a:r>
        </a:p>
      </dgm:t>
    </dgm:pt>
    <dgm:pt modelId="{30D33823-BC90-4D00-AA94-D9EC7B7CF5B1}" type="parTrans" cxnId="{2779E43A-B530-4262-AFA6-6EE01CD0935E}">
      <dgm:prSet/>
      <dgm:spPr/>
      <dgm:t>
        <a:bodyPr/>
        <a:lstStyle/>
        <a:p>
          <a:endParaRPr lang="en-AU"/>
        </a:p>
      </dgm:t>
    </dgm:pt>
    <dgm:pt modelId="{187E5714-ACF0-4C99-B369-AE943A6EC058}" type="sibTrans" cxnId="{2779E43A-B530-4262-AFA6-6EE01CD0935E}">
      <dgm:prSet/>
      <dgm:spPr/>
      <dgm:t>
        <a:bodyPr/>
        <a:lstStyle/>
        <a:p>
          <a:endParaRPr lang="en-AU"/>
        </a:p>
      </dgm:t>
    </dgm:pt>
    <dgm:pt modelId="{CACF7615-83D9-4EB1-A19C-8B6A1F73B5B1}">
      <dgm:prSet custT="1"/>
      <dgm:spPr/>
      <dgm:t>
        <a:bodyPr/>
        <a:lstStyle/>
        <a:p>
          <a:r>
            <a:rPr lang="en-AU" sz="2200" dirty="0" smtClean="0"/>
            <a:t>The student chose not to access the internal and external complaints process</a:t>
          </a:r>
        </a:p>
      </dgm:t>
    </dgm:pt>
    <dgm:pt modelId="{49A1EA8F-E669-4DD6-97C5-904009810053}" type="parTrans" cxnId="{32851B4F-5D6C-4304-9031-C8BF56E18581}">
      <dgm:prSet/>
      <dgm:spPr/>
      <dgm:t>
        <a:bodyPr/>
        <a:lstStyle/>
        <a:p>
          <a:endParaRPr lang="en-AU"/>
        </a:p>
      </dgm:t>
    </dgm:pt>
    <dgm:pt modelId="{D924F169-E75D-4C7D-AB85-9E187700FC6D}" type="sibTrans" cxnId="{32851B4F-5D6C-4304-9031-C8BF56E18581}">
      <dgm:prSet/>
      <dgm:spPr/>
      <dgm:t>
        <a:bodyPr/>
        <a:lstStyle/>
        <a:p>
          <a:endParaRPr lang="en-AU"/>
        </a:p>
      </dgm:t>
    </dgm:pt>
    <dgm:pt modelId="{D8E3EBD3-EAA5-4F81-BDFD-0065119E565F}">
      <dgm:prSet custT="1"/>
      <dgm:spPr/>
      <dgm:t>
        <a:bodyPr/>
        <a:lstStyle/>
        <a:p>
          <a:r>
            <a:rPr lang="en-AU" sz="2200" dirty="0" smtClean="0"/>
            <a:t>The student withdraws from the internal and external complaints process</a:t>
          </a:r>
        </a:p>
      </dgm:t>
    </dgm:pt>
    <dgm:pt modelId="{0414671B-96D6-485C-BFCB-D53DD84EA577}" type="parTrans" cxnId="{EF55399D-738B-4F9A-91C9-CCD225B9349D}">
      <dgm:prSet/>
      <dgm:spPr/>
      <dgm:t>
        <a:bodyPr/>
        <a:lstStyle/>
        <a:p>
          <a:endParaRPr lang="en-AU"/>
        </a:p>
      </dgm:t>
    </dgm:pt>
    <dgm:pt modelId="{2D494F6D-2F01-403D-923C-BA0C7B4C2A28}" type="sibTrans" cxnId="{EF55399D-738B-4F9A-91C9-CCD225B9349D}">
      <dgm:prSet/>
      <dgm:spPr/>
      <dgm:t>
        <a:bodyPr/>
        <a:lstStyle/>
        <a:p>
          <a:endParaRPr lang="en-AU"/>
        </a:p>
      </dgm:t>
    </dgm:pt>
    <dgm:pt modelId="{4341F1F9-F123-467E-95B9-41B0F1CF57F7}" type="pres">
      <dgm:prSet presAssocID="{B0054E67-353E-4E6B-BF35-A3CE8E7BB0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E1D0AED1-296D-4725-A5BC-2753D258C944}" type="pres">
      <dgm:prSet presAssocID="{62B96432-CE42-4B6B-AA76-6877D44A2DB2}" presName="parentText" presStyleLbl="node1" presStyleIdx="0" presStyleCnt="1" custScaleY="128345" custLinFactNeighborY="-2462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F7BCAD8-31D9-439D-A04A-101FD8AEB606}" type="pres">
      <dgm:prSet presAssocID="{62B96432-CE42-4B6B-AA76-6877D44A2DB2}" presName="childText" presStyleLbl="revTx" presStyleIdx="0" presStyleCnt="1" custScaleY="11032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0BA5F498-3878-46EE-8A39-8D5781DC699D}" srcId="{62B96432-CE42-4B6B-AA76-6877D44A2DB2}" destId="{91DE5885-C042-470A-B41E-956F143D4C2C}" srcOrd="2" destOrd="0" parTransId="{8CD2E52A-947B-4E79-99E6-EDDAA5ECB755}" sibTransId="{FAB096CF-CE70-45E7-B904-46EBD52DFE2F}"/>
    <dgm:cxn modelId="{4CBC8F5D-C2F2-48A4-8493-E73D5FF6A1B1}" srcId="{62B96432-CE42-4B6B-AA76-6877D44A2DB2}" destId="{B7D4DA19-7C92-4FAB-8069-FF00FA94CF0E}" srcOrd="1" destOrd="0" parTransId="{915012D9-7B41-4D1E-AC75-89AD433448CA}" sibTransId="{35124051-16A6-4F28-B98A-6231E909893C}"/>
    <dgm:cxn modelId="{0537285A-6581-4CFC-9D28-6F5516D3BD6D}" srcId="{62B96432-CE42-4B6B-AA76-6877D44A2DB2}" destId="{C8B1A712-1A0F-48AC-9B76-DBFF6B44BA2E}" srcOrd="0" destOrd="0" parTransId="{29D31C4C-6CAC-438D-B071-091C66A507B5}" sibTransId="{70D115C1-823F-4A3E-AB7A-E1927503ABD3}"/>
    <dgm:cxn modelId="{16A7D700-2762-4D21-9A2A-30FDA5CC7601}" type="presOf" srcId="{C8B1A712-1A0F-48AC-9B76-DBFF6B44BA2E}" destId="{1F7BCAD8-31D9-439D-A04A-101FD8AEB606}" srcOrd="0" destOrd="0" presId="urn:microsoft.com/office/officeart/2005/8/layout/vList2"/>
    <dgm:cxn modelId="{45BD3193-6BDA-41CA-A306-008AB345C1D2}" type="presOf" srcId="{CACF7615-83D9-4EB1-A19C-8B6A1F73B5B1}" destId="{1F7BCAD8-31D9-439D-A04A-101FD8AEB606}" srcOrd="0" destOrd="4" presId="urn:microsoft.com/office/officeart/2005/8/layout/vList2"/>
    <dgm:cxn modelId="{32851B4F-5D6C-4304-9031-C8BF56E18581}" srcId="{91DE5885-C042-470A-B41E-956F143D4C2C}" destId="{CACF7615-83D9-4EB1-A19C-8B6A1F73B5B1}" srcOrd="1" destOrd="0" parTransId="{49A1EA8F-E669-4DD6-97C5-904009810053}" sibTransId="{D924F169-E75D-4C7D-AB85-9E187700FC6D}"/>
    <dgm:cxn modelId="{A7EBD815-2FE9-4943-86BB-90EAD4DD7C8D}" type="presOf" srcId="{B7D4DA19-7C92-4FAB-8069-FF00FA94CF0E}" destId="{1F7BCAD8-31D9-439D-A04A-101FD8AEB606}" srcOrd="0" destOrd="1" presId="urn:microsoft.com/office/officeart/2005/8/layout/vList2"/>
    <dgm:cxn modelId="{C5BC5679-4F7D-4637-80BB-EF0EDDB9D1C7}" type="presOf" srcId="{9163F6EF-42CB-47DA-903D-AC66CE7B7DAC}" destId="{1F7BCAD8-31D9-439D-A04A-101FD8AEB606}" srcOrd="0" destOrd="3" presId="urn:microsoft.com/office/officeart/2005/8/layout/vList2"/>
    <dgm:cxn modelId="{1D1C5B54-DA41-42F0-BF52-9E857D3BDFA3}" type="presOf" srcId="{D8E3EBD3-EAA5-4F81-BDFD-0065119E565F}" destId="{1F7BCAD8-31D9-439D-A04A-101FD8AEB606}" srcOrd="0" destOrd="5" presId="urn:microsoft.com/office/officeart/2005/8/layout/vList2"/>
    <dgm:cxn modelId="{064B9DAB-874A-4562-BA3C-5984A7F82BAB}" type="presOf" srcId="{62B96432-CE42-4B6B-AA76-6877D44A2DB2}" destId="{E1D0AED1-296D-4725-A5BC-2753D258C944}" srcOrd="0" destOrd="0" presId="urn:microsoft.com/office/officeart/2005/8/layout/vList2"/>
    <dgm:cxn modelId="{EF55399D-738B-4F9A-91C9-CCD225B9349D}" srcId="{91DE5885-C042-470A-B41E-956F143D4C2C}" destId="{D8E3EBD3-EAA5-4F81-BDFD-0065119E565F}" srcOrd="2" destOrd="0" parTransId="{0414671B-96D6-485C-BFCB-D53DD84EA577}" sibTransId="{2D494F6D-2F01-403D-923C-BA0C7B4C2A28}"/>
    <dgm:cxn modelId="{7D8D8799-4DE5-4ED5-9983-53D0A277D42F}" type="presOf" srcId="{B0054E67-353E-4E6B-BF35-A3CE8E7BB037}" destId="{4341F1F9-F123-467E-95B9-41B0F1CF57F7}" srcOrd="0" destOrd="0" presId="urn:microsoft.com/office/officeart/2005/8/layout/vList2"/>
    <dgm:cxn modelId="{9317EF71-09C4-4EF8-BE9A-7A71FF1736DC}" srcId="{B0054E67-353E-4E6B-BF35-A3CE8E7BB037}" destId="{62B96432-CE42-4B6B-AA76-6877D44A2DB2}" srcOrd="0" destOrd="0" parTransId="{958700EE-B7F3-460E-9243-82F142648F4C}" sibTransId="{3091CE78-F8AA-44FD-8D76-354837CD5282}"/>
    <dgm:cxn modelId="{2779E43A-B530-4262-AFA6-6EE01CD0935E}" srcId="{91DE5885-C042-470A-B41E-956F143D4C2C}" destId="{9163F6EF-42CB-47DA-903D-AC66CE7B7DAC}" srcOrd="0" destOrd="0" parTransId="{30D33823-BC90-4D00-AA94-D9EC7B7CF5B1}" sibTransId="{187E5714-ACF0-4C99-B369-AE943A6EC058}"/>
    <dgm:cxn modelId="{8F73A342-5EFC-4EA0-A299-042ACFA646DF}" type="presOf" srcId="{91DE5885-C042-470A-B41E-956F143D4C2C}" destId="{1F7BCAD8-31D9-439D-A04A-101FD8AEB606}" srcOrd="0" destOrd="2" presId="urn:microsoft.com/office/officeart/2005/8/layout/vList2"/>
    <dgm:cxn modelId="{443330EA-A3EF-4EDA-9A75-0D165A590FE4}" type="presParOf" srcId="{4341F1F9-F123-467E-95B9-41B0F1CF57F7}" destId="{E1D0AED1-296D-4725-A5BC-2753D258C944}" srcOrd="0" destOrd="0" presId="urn:microsoft.com/office/officeart/2005/8/layout/vList2"/>
    <dgm:cxn modelId="{25ABCEB3-A86A-4F23-BAA4-4979902237BB}" type="presParOf" srcId="{4341F1F9-F123-467E-95B9-41B0F1CF57F7}" destId="{1F7BCAD8-31D9-439D-A04A-101FD8AEB60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799CDC9-B9FA-4D6D-ABA0-FF39F2D29E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60969A0C-75E3-4C63-8959-1559CA9FAFC8}">
      <dgm:prSet phldrT="[Text]" custT="1"/>
      <dgm:spPr>
        <a:solidFill>
          <a:schemeClr val="accent5"/>
        </a:solidFill>
      </dgm:spPr>
      <dgm:t>
        <a:bodyPr/>
        <a:lstStyle/>
        <a:p>
          <a:pPr algn="ctr"/>
          <a:r>
            <a:rPr lang="en-AU" sz="4000" dirty="0" smtClean="0"/>
            <a:t>Online Learning</a:t>
          </a:r>
          <a:endParaRPr lang="en-AU" sz="4000" dirty="0"/>
        </a:p>
      </dgm:t>
    </dgm:pt>
    <dgm:pt modelId="{B7710F21-76F8-438B-A972-EFFABA9256F5}" type="parTrans" cxnId="{1C2492CD-FA8A-4815-B7B0-BC47B74FD3E8}">
      <dgm:prSet/>
      <dgm:spPr/>
      <dgm:t>
        <a:bodyPr/>
        <a:lstStyle/>
        <a:p>
          <a:endParaRPr lang="en-AU"/>
        </a:p>
      </dgm:t>
    </dgm:pt>
    <dgm:pt modelId="{8468CB35-D3C0-47DB-9693-49528696CA06}" type="sibTrans" cxnId="{1C2492CD-FA8A-4815-B7B0-BC47B74FD3E8}">
      <dgm:prSet/>
      <dgm:spPr/>
      <dgm:t>
        <a:bodyPr/>
        <a:lstStyle/>
        <a:p>
          <a:endParaRPr lang="en-AU"/>
        </a:p>
      </dgm:t>
    </dgm:pt>
    <dgm:pt modelId="{6FFB1C58-8C20-4A6F-A91F-9BE587862B96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n-AU" sz="2200" dirty="0" smtClean="0"/>
            <a:t>Continues to prevent exclusively online or distance learning for a student on a student visa.</a:t>
          </a:r>
          <a:endParaRPr lang="en-AU" sz="2200" dirty="0"/>
        </a:p>
      </dgm:t>
    </dgm:pt>
    <dgm:pt modelId="{C25D4167-CA98-4A43-ACDA-58E483E22063}" type="parTrans" cxnId="{5CA13E53-0413-4E99-91A3-1C5C158F61CE}">
      <dgm:prSet/>
      <dgm:spPr/>
      <dgm:t>
        <a:bodyPr/>
        <a:lstStyle/>
        <a:p>
          <a:endParaRPr lang="en-AU"/>
        </a:p>
      </dgm:t>
    </dgm:pt>
    <dgm:pt modelId="{5FF87D20-99E5-41DA-9DD2-55FED73A08E8}" type="sibTrans" cxnId="{5CA13E53-0413-4E99-91A3-1C5C158F61CE}">
      <dgm:prSet/>
      <dgm:spPr/>
      <dgm:t>
        <a:bodyPr/>
        <a:lstStyle/>
        <a:p>
          <a:endParaRPr lang="en-AU"/>
        </a:p>
      </dgm:t>
    </dgm:pt>
    <dgm:pt modelId="{79C6B4E6-F038-4244-BDB9-E8ADAAEB5E4D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n-AU" sz="2200" dirty="0" smtClean="0"/>
            <a:t>Only one-third of a course may be undertaken online or distance by higher education students on a student visa.</a:t>
          </a:r>
        </a:p>
      </dgm:t>
    </dgm:pt>
    <dgm:pt modelId="{5DE52F3B-A9C4-40CD-A587-FD8737AE9CBD}" type="parTrans" cxnId="{72A974AB-47F4-4B3B-9304-735CB68CACDC}">
      <dgm:prSet/>
      <dgm:spPr/>
      <dgm:t>
        <a:bodyPr/>
        <a:lstStyle/>
        <a:p>
          <a:endParaRPr lang="en-AU"/>
        </a:p>
      </dgm:t>
    </dgm:pt>
    <dgm:pt modelId="{1AD43107-3670-4354-8D29-23C1E1E1FFFD}" type="sibTrans" cxnId="{72A974AB-47F4-4B3B-9304-735CB68CACDC}">
      <dgm:prSet/>
      <dgm:spPr/>
      <dgm:t>
        <a:bodyPr/>
        <a:lstStyle/>
        <a:p>
          <a:endParaRPr lang="en-AU"/>
        </a:p>
      </dgm:t>
    </dgm:pt>
    <dgm:pt modelId="{C8785FDC-C7E7-4547-9568-279A4F61E473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n-AU" sz="2200" dirty="0" smtClean="0"/>
            <a:t>Online learning does not include the provision of online lectures, tuition or other resources that supplement scheduled classes or contact hours.</a:t>
          </a:r>
          <a:endParaRPr lang="en-AU" sz="2200" dirty="0"/>
        </a:p>
      </dgm:t>
    </dgm:pt>
    <dgm:pt modelId="{0666C708-9312-4D3F-B4BB-246D0200BA07}" type="parTrans" cxnId="{2E117BBF-4E11-40BE-A873-90F0609CE70A}">
      <dgm:prSet/>
      <dgm:spPr/>
      <dgm:t>
        <a:bodyPr/>
        <a:lstStyle/>
        <a:p>
          <a:endParaRPr lang="en-AU"/>
        </a:p>
      </dgm:t>
    </dgm:pt>
    <dgm:pt modelId="{1D67281A-A270-4F56-A5B5-59A2F33AB825}" type="sibTrans" cxnId="{2E117BBF-4E11-40BE-A873-90F0609CE70A}">
      <dgm:prSet/>
      <dgm:spPr/>
      <dgm:t>
        <a:bodyPr/>
        <a:lstStyle/>
        <a:p>
          <a:endParaRPr lang="en-AU"/>
        </a:p>
      </dgm:t>
    </dgm:pt>
    <dgm:pt modelId="{73BD7902-56B8-4DC7-922D-D42690B99764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endParaRPr lang="en-AU" sz="2200" dirty="0"/>
        </a:p>
      </dgm:t>
    </dgm:pt>
    <dgm:pt modelId="{B5857D4D-3583-4F9F-9211-67A1EDA2BAF7}" type="parTrans" cxnId="{9149D4C7-3E15-4906-81C7-D4B19F18D433}">
      <dgm:prSet/>
      <dgm:spPr/>
      <dgm:t>
        <a:bodyPr/>
        <a:lstStyle/>
        <a:p>
          <a:endParaRPr lang="en-AU"/>
        </a:p>
      </dgm:t>
    </dgm:pt>
    <dgm:pt modelId="{B44989C2-BD23-4F02-A53C-F632D21628AB}" type="sibTrans" cxnId="{9149D4C7-3E15-4906-81C7-D4B19F18D433}">
      <dgm:prSet/>
      <dgm:spPr/>
      <dgm:t>
        <a:bodyPr/>
        <a:lstStyle/>
        <a:p>
          <a:endParaRPr lang="en-AU"/>
        </a:p>
      </dgm:t>
    </dgm:pt>
    <dgm:pt modelId="{09536CE8-96F5-4C51-8F1A-4064E51E9505}" type="pres">
      <dgm:prSet presAssocID="{4799CDC9-B9FA-4D6D-ABA0-FF39F2D29E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F526D13D-892E-4658-8AF7-EA5B4B02C865}" type="pres">
      <dgm:prSet presAssocID="{60969A0C-75E3-4C63-8959-1559CA9FAFC8}" presName="parentText" presStyleLbl="node1" presStyleIdx="0" presStyleCnt="1" custScaleY="104262" custLinFactNeighborX="-833" custLinFactNeighborY="-1873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D16D516-848F-4DD3-9B3D-917265A2E93E}" type="pres">
      <dgm:prSet presAssocID="{60969A0C-75E3-4C63-8959-1559CA9FAFC8}" presName="childText" presStyleLbl="revTx" presStyleIdx="0" presStyleCnt="1" custScaleY="11928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72A974AB-47F4-4B3B-9304-735CB68CACDC}" srcId="{60969A0C-75E3-4C63-8959-1559CA9FAFC8}" destId="{79C6B4E6-F038-4244-BDB9-E8ADAAEB5E4D}" srcOrd="2" destOrd="0" parTransId="{5DE52F3B-A9C4-40CD-A587-FD8737AE9CBD}" sibTransId="{1AD43107-3670-4354-8D29-23C1E1E1FFFD}"/>
    <dgm:cxn modelId="{1C2492CD-FA8A-4815-B7B0-BC47B74FD3E8}" srcId="{4799CDC9-B9FA-4D6D-ABA0-FF39F2D29EAA}" destId="{60969A0C-75E3-4C63-8959-1559CA9FAFC8}" srcOrd="0" destOrd="0" parTransId="{B7710F21-76F8-438B-A972-EFFABA9256F5}" sibTransId="{8468CB35-D3C0-47DB-9693-49528696CA06}"/>
    <dgm:cxn modelId="{9149D4C7-3E15-4906-81C7-D4B19F18D433}" srcId="{60969A0C-75E3-4C63-8959-1559CA9FAFC8}" destId="{73BD7902-56B8-4DC7-922D-D42690B99764}" srcOrd="0" destOrd="0" parTransId="{B5857D4D-3583-4F9F-9211-67A1EDA2BAF7}" sibTransId="{B44989C2-BD23-4F02-A53C-F632D21628AB}"/>
    <dgm:cxn modelId="{91DF156C-F30E-449A-AC89-490CCC13D217}" type="presOf" srcId="{79C6B4E6-F038-4244-BDB9-E8ADAAEB5E4D}" destId="{ED16D516-848F-4DD3-9B3D-917265A2E93E}" srcOrd="0" destOrd="2" presId="urn:microsoft.com/office/officeart/2005/8/layout/vList2"/>
    <dgm:cxn modelId="{23B70E1B-2411-46AE-9AD6-EFE2973374FF}" type="presOf" srcId="{C8785FDC-C7E7-4547-9568-279A4F61E473}" destId="{ED16D516-848F-4DD3-9B3D-917265A2E93E}" srcOrd="0" destOrd="3" presId="urn:microsoft.com/office/officeart/2005/8/layout/vList2"/>
    <dgm:cxn modelId="{5CA13E53-0413-4E99-91A3-1C5C158F61CE}" srcId="{60969A0C-75E3-4C63-8959-1559CA9FAFC8}" destId="{6FFB1C58-8C20-4A6F-A91F-9BE587862B96}" srcOrd="1" destOrd="0" parTransId="{C25D4167-CA98-4A43-ACDA-58E483E22063}" sibTransId="{5FF87D20-99E5-41DA-9DD2-55FED73A08E8}"/>
    <dgm:cxn modelId="{B547A92D-174E-403C-A672-3B862F4A2725}" type="presOf" srcId="{73BD7902-56B8-4DC7-922D-D42690B99764}" destId="{ED16D516-848F-4DD3-9B3D-917265A2E93E}" srcOrd="0" destOrd="0" presId="urn:microsoft.com/office/officeart/2005/8/layout/vList2"/>
    <dgm:cxn modelId="{484534F5-9B23-459C-8C7B-E09232230913}" type="presOf" srcId="{4799CDC9-B9FA-4D6D-ABA0-FF39F2D29EAA}" destId="{09536CE8-96F5-4C51-8F1A-4064E51E9505}" srcOrd="0" destOrd="0" presId="urn:microsoft.com/office/officeart/2005/8/layout/vList2"/>
    <dgm:cxn modelId="{303523E5-C419-4EFE-B6AC-41F9F4DF1F5C}" type="presOf" srcId="{6FFB1C58-8C20-4A6F-A91F-9BE587862B96}" destId="{ED16D516-848F-4DD3-9B3D-917265A2E93E}" srcOrd="0" destOrd="1" presId="urn:microsoft.com/office/officeart/2005/8/layout/vList2"/>
    <dgm:cxn modelId="{2E117BBF-4E11-40BE-A873-90F0609CE70A}" srcId="{60969A0C-75E3-4C63-8959-1559CA9FAFC8}" destId="{C8785FDC-C7E7-4547-9568-279A4F61E473}" srcOrd="3" destOrd="0" parTransId="{0666C708-9312-4D3F-B4BB-246D0200BA07}" sibTransId="{1D67281A-A270-4F56-A5B5-59A2F33AB825}"/>
    <dgm:cxn modelId="{C447DDFC-D0E6-4587-BFEB-079C97650923}" type="presOf" srcId="{60969A0C-75E3-4C63-8959-1559CA9FAFC8}" destId="{F526D13D-892E-4658-8AF7-EA5B4B02C865}" srcOrd="0" destOrd="0" presId="urn:microsoft.com/office/officeart/2005/8/layout/vList2"/>
    <dgm:cxn modelId="{830B670E-39F8-4EC2-BEE0-CB6002A39A71}" type="presParOf" srcId="{09536CE8-96F5-4C51-8F1A-4064E51E9505}" destId="{F526D13D-892E-4658-8AF7-EA5B4B02C865}" srcOrd="0" destOrd="0" presId="urn:microsoft.com/office/officeart/2005/8/layout/vList2"/>
    <dgm:cxn modelId="{24B6C5DA-E9DB-4077-A1AD-784F118E2EF5}" type="presParOf" srcId="{09536CE8-96F5-4C51-8F1A-4064E51E9505}" destId="{ED16D516-848F-4DD3-9B3D-917265A2E93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665A9BC-8B9B-4724-851B-8E308FEAAE64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AU"/>
        </a:p>
      </dgm:t>
    </dgm:pt>
    <dgm:pt modelId="{C7D86C00-BCCC-499A-AFE0-731ECE874E38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AU" sz="1800" dirty="0" smtClean="0"/>
            <a:t>Strengthening the National Code will uphold Australia's international reputation as a provider of high quality education and training.</a:t>
          </a:r>
          <a:endParaRPr lang="en-AU" sz="1800" dirty="0"/>
        </a:p>
      </dgm:t>
    </dgm:pt>
    <dgm:pt modelId="{CB364C3D-49F2-4735-9270-D81C1AA0D498}" type="parTrans" cxnId="{ADCD136E-1C2F-4AB7-A067-C85E63451442}">
      <dgm:prSet/>
      <dgm:spPr/>
      <dgm:t>
        <a:bodyPr/>
        <a:lstStyle/>
        <a:p>
          <a:endParaRPr lang="en-AU"/>
        </a:p>
      </dgm:t>
    </dgm:pt>
    <dgm:pt modelId="{44F16B0F-E706-4D8B-9F44-7980CA53399D}" type="sibTrans" cxnId="{ADCD136E-1C2F-4AB7-A067-C85E63451442}">
      <dgm:prSet/>
      <dgm:spPr/>
      <dgm:t>
        <a:bodyPr/>
        <a:lstStyle/>
        <a:p>
          <a:endParaRPr lang="en-AU"/>
        </a:p>
      </dgm:t>
    </dgm:pt>
    <dgm:pt modelId="{DA8D1665-CDD7-4E58-BE09-401169BE1756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AU" sz="1800" dirty="0" smtClean="0"/>
            <a:t>The revised National Code will commence on 1 January 2018.</a:t>
          </a:r>
          <a:endParaRPr lang="en-AU" sz="1800" dirty="0"/>
        </a:p>
      </dgm:t>
    </dgm:pt>
    <dgm:pt modelId="{09231BE9-6A7E-406E-8B33-9F779CA3FC5B}" type="parTrans" cxnId="{040B6FB7-948A-4C7E-A6CF-FC4E11B79618}">
      <dgm:prSet/>
      <dgm:spPr/>
      <dgm:t>
        <a:bodyPr/>
        <a:lstStyle/>
        <a:p>
          <a:endParaRPr lang="en-AU"/>
        </a:p>
      </dgm:t>
    </dgm:pt>
    <dgm:pt modelId="{82D9FD46-AB0B-4D8B-87C8-EDF8C02ECCB0}" type="sibTrans" cxnId="{040B6FB7-948A-4C7E-A6CF-FC4E11B79618}">
      <dgm:prSet/>
      <dgm:spPr/>
      <dgm:t>
        <a:bodyPr/>
        <a:lstStyle/>
        <a:p>
          <a:endParaRPr lang="en-AU"/>
        </a:p>
      </dgm:t>
    </dgm:pt>
    <dgm:pt modelId="{CC1FDF55-077D-46AE-B35A-1DC8808A9A29}">
      <dgm:prSet phldrT="[Text]" custT="1"/>
      <dgm:spPr/>
      <dgm:t>
        <a:bodyPr/>
        <a:lstStyle/>
        <a:p>
          <a:r>
            <a:rPr lang="en-AU" sz="1800" dirty="0" smtClean="0"/>
            <a:t>The department will work with the sector on transition arrangements. Support will include:</a:t>
          </a:r>
        </a:p>
        <a:p>
          <a:r>
            <a:rPr lang="en-AU" sz="1800" dirty="0" smtClean="0"/>
            <a:t>- Explanatory material and factsheets</a:t>
          </a:r>
        </a:p>
        <a:p>
          <a:r>
            <a:rPr lang="en-AU" sz="1800" dirty="0" smtClean="0"/>
            <a:t>- Online training modules </a:t>
          </a:r>
          <a:endParaRPr lang="en-AU" sz="1800" dirty="0"/>
        </a:p>
      </dgm:t>
    </dgm:pt>
    <dgm:pt modelId="{48949BAF-C321-4344-BD0C-DC3782BC0D17}" type="parTrans" cxnId="{EBC60E97-40FA-4D94-8AE1-77DA11CE2026}">
      <dgm:prSet/>
      <dgm:spPr/>
      <dgm:t>
        <a:bodyPr/>
        <a:lstStyle/>
        <a:p>
          <a:endParaRPr lang="en-AU"/>
        </a:p>
      </dgm:t>
    </dgm:pt>
    <dgm:pt modelId="{4D09ED68-EB21-45EC-857D-7DC57F056CAD}" type="sibTrans" cxnId="{EBC60E97-40FA-4D94-8AE1-77DA11CE2026}">
      <dgm:prSet/>
      <dgm:spPr/>
      <dgm:t>
        <a:bodyPr/>
        <a:lstStyle/>
        <a:p>
          <a:endParaRPr lang="en-AU"/>
        </a:p>
      </dgm:t>
    </dgm:pt>
    <dgm:pt modelId="{94ED6102-D66E-4E83-A095-97F5E4450A21}" type="pres">
      <dgm:prSet presAssocID="{1665A9BC-8B9B-4724-851B-8E308FEAAE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EE79707B-D7AD-4E3A-877A-C8D518DDCF83}" type="pres">
      <dgm:prSet presAssocID="{C7D86C00-BCCC-499A-AFE0-731ECE874E38}" presName="node" presStyleLbl="node1" presStyleIdx="0" presStyleCnt="3" custScaleY="9653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F8FD1A3-9EA0-4A76-A6FD-F7D93A922EB9}" type="pres">
      <dgm:prSet presAssocID="{44F16B0F-E706-4D8B-9F44-7980CA53399D}" presName="sibTrans" presStyleLbl="sibTrans2D1" presStyleIdx="0" presStyleCnt="2"/>
      <dgm:spPr/>
      <dgm:t>
        <a:bodyPr/>
        <a:lstStyle/>
        <a:p>
          <a:endParaRPr lang="en-AU"/>
        </a:p>
      </dgm:t>
    </dgm:pt>
    <dgm:pt modelId="{F30EB312-3F29-49BC-8863-4DD62C1438C9}" type="pres">
      <dgm:prSet presAssocID="{44F16B0F-E706-4D8B-9F44-7980CA53399D}" presName="connectorText" presStyleLbl="sibTrans2D1" presStyleIdx="0" presStyleCnt="2"/>
      <dgm:spPr/>
      <dgm:t>
        <a:bodyPr/>
        <a:lstStyle/>
        <a:p>
          <a:endParaRPr lang="en-AU"/>
        </a:p>
      </dgm:t>
    </dgm:pt>
    <dgm:pt modelId="{C462756C-65D6-4CEB-9D59-3558B103F0E4}" type="pres">
      <dgm:prSet presAssocID="{DA8D1665-CDD7-4E58-BE09-401169BE1756}" presName="node" presStyleLbl="node1" presStyleIdx="1" presStyleCnt="3" custScaleY="9653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FF1DFAF-992C-492A-A91C-88D6E5D38C6D}" type="pres">
      <dgm:prSet presAssocID="{82D9FD46-AB0B-4D8B-87C8-EDF8C02ECCB0}" presName="sibTrans" presStyleLbl="sibTrans2D1" presStyleIdx="1" presStyleCnt="2"/>
      <dgm:spPr/>
      <dgm:t>
        <a:bodyPr/>
        <a:lstStyle/>
        <a:p>
          <a:endParaRPr lang="en-AU"/>
        </a:p>
      </dgm:t>
    </dgm:pt>
    <dgm:pt modelId="{36E0149B-FE54-4C4A-9D80-2B7C5CB177AD}" type="pres">
      <dgm:prSet presAssocID="{82D9FD46-AB0B-4D8B-87C8-EDF8C02ECCB0}" presName="connectorText" presStyleLbl="sibTrans2D1" presStyleIdx="1" presStyleCnt="2"/>
      <dgm:spPr/>
      <dgm:t>
        <a:bodyPr/>
        <a:lstStyle/>
        <a:p>
          <a:endParaRPr lang="en-AU"/>
        </a:p>
      </dgm:t>
    </dgm:pt>
    <dgm:pt modelId="{79C60BB1-9CA6-420F-B9A7-060AEE3482D0}" type="pres">
      <dgm:prSet presAssocID="{CC1FDF55-077D-46AE-B35A-1DC8808A9A29}" presName="node" presStyleLbl="node1" presStyleIdx="2" presStyleCnt="3" custScaleY="9653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D4CBFE8A-B7F4-4197-B3D7-F768CAD2F368}" type="presOf" srcId="{82D9FD46-AB0B-4D8B-87C8-EDF8C02ECCB0}" destId="{6FF1DFAF-992C-492A-A91C-88D6E5D38C6D}" srcOrd="0" destOrd="0" presId="urn:microsoft.com/office/officeart/2005/8/layout/process1"/>
    <dgm:cxn modelId="{8EA770A4-47AE-4B47-8393-EED876BC3989}" type="presOf" srcId="{44F16B0F-E706-4D8B-9F44-7980CA53399D}" destId="{AF8FD1A3-9EA0-4A76-A6FD-F7D93A922EB9}" srcOrd="0" destOrd="0" presId="urn:microsoft.com/office/officeart/2005/8/layout/process1"/>
    <dgm:cxn modelId="{040B6FB7-948A-4C7E-A6CF-FC4E11B79618}" srcId="{1665A9BC-8B9B-4724-851B-8E308FEAAE64}" destId="{DA8D1665-CDD7-4E58-BE09-401169BE1756}" srcOrd="1" destOrd="0" parTransId="{09231BE9-6A7E-406E-8B33-9F779CA3FC5B}" sibTransId="{82D9FD46-AB0B-4D8B-87C8-EDF8C02ECCB0}"/>
    <dgm:cxn modelId="{80BEF5A6-EF6E-4711-9707-C67714ECA0F9}" type="presOf" srcId="{1665A9BC-8B9B-4724-851B-8E308FEAAE64}" destId="{94ED6102-D66E-4E83-A095-97F5E4450A21}" srcOrd="0" destOrd="0" presId="urn:microsoft.com/office/officeart/2005/8/layout/process1"/>
    <dgm:cxn modelId="{ADCD136E-1C2F-4AB7-A067-C85E63451442}" srcId="{1665A9BC-8B9B-4724-851B-8E308FEAAE64}" destId="{C7D86C00-BCCC-499A-AFE0-731ECE874E38}" srcOrd="0" destOrd="0" parTransId="{CB364C3D-49F2-4735-9270-D81C1AA0D498}" sibTransId="{44F16B0F-E706-4D8B-9F44-7980CA53399D}"/>
    <dgm:cxn modelId="{EBC60E97-40FA-4D94-8AE1-77DA11CE2026}" srcId="{1665A9BC-8B9B-4724-851B-8E308FEAAE64}" destId="{CC1FDF55-077D-46AE-B35A-1DC8808A9A29}" srcOrd="2" destOrd="0" parTransId="{48949BAF-C321-4344-BD0C-DC3782BC0D17}" sibTransId="{4D09ED68-EB21-45EC-857D-7DC57F056CAD}"/>
    <dgm:cxn modelId="{B2BB3F0E-DBBD-4014-A866-83473E215B06}" type="presOf" srcId="{82D9FD46-AB0B-4D8B-87C8-EDF8C02ECCB0}" destId="{36E0149B-FE54-4C4A-9D80-2B7C5CB177AD}" srcOrd="1" destOrd="0" presId="urn:microsoft.com/office/officeart/2005/8/layout/process1"/>
    <dgm:cxn modelId="{913D4AE6-D601-4C52-A738-F37C28C93FD2}" type="presOf" srcId="{44F16B0F-E706-4D8B-9F44-7980CA53399D}" destId="{F30EB312-3F29-49BC-8863-4DD62C1438C9}" srcOrd="1" destOrd="0" presId="urn:microsoft.com/office/officeart/2005/8/layout/process1"/>
    <dgm:cxn modelId="{DCCABBEC-6EBA-4C28-9BED-B39FE6789C01}" type="presOf" srcId="{CC1FDF55-077D-46AE-B35A-1DC8808A9A29}" destId="{79C60BB1-9CA6-420F-B9A7-060AEE3482D0}" srcOrd="0" destOrd="0" presId="urn:microsoft.com/office/officeart/2005/8/layout/process1"/>
    <dgm:cxn modelId="{8E776533-4078-4AAD-88AD-E0EA0F40EA50}" type="presOf" srcId="{C7D86C00-BCCC-499A-AFE0-731ECE874E38}" destId="{EE79707B-D7AD-4E3A-877A-C8D518DDCF83}" srcOrd="0" destOrd="0" presId="urn:microsoft.com/office/officeart/2005/8/layout/process1"/>
    <dgm:cxn modelId="{2939D26C-7B6D-4EB0-B37B-9E7137FC4394}" type="presOf" srcId="{DA8D1665-CDD7-4E58-BE09-401169BE1756}" destId="{C462756C-65D6-4CEB-9D59-3558B103F0E4}" srcOrd="0" destOrd="0" presId="urn:microsoft.com/office/officeart/2005/8/layout/process1"/>
    <dgm:cxn modelId="{508C3041-776A-4F97-82B6-95D94B749231}" type="presParOf" srcId="{94ED6102-D66E-4E83-A095-97F5E4450A21}" destId="{EE79707B-D7AD-4E3A-877A-C8D518DDCF83}" srcOrd="0" destOrd="0" presId="urn:microsoft.com/office/officeart/2005/8/layout/process1"/>
    <dgm:cxn modelId="{1DE59EA2-1B31-4201-991B-35A26F833784}" type="presParOf" srcId="{94ED6102-D66E-4E83-A095-97F5E4450A21}" destId="{AF8FD1A3-9EA0-4A76-A6FD-F7D93A922EB9}" srcOrd="1" destOrd="0" presId="urn:microsoft.com/office/officeart/2005/8/layout/process1"/>
    <dgm:cxn modelId="{06A17C19-3EDE-4B75-8038-FBC7AED32496}" type="presParOf" srcId="{AF8FD1A3-9EA0-4A76-A6FD-F7D93A922EB9}" destId="{F30EB312-3F29-49BC-8863-4DD62C1438C9}" srcOrd="0" destOrd="0" presId="urn:microsoft.com/office/officeart/2005/8/layout/process1"/>
    <dgm:cxn modelId="{70B5BF3E-208B-4AFE-9DF0-4D964E6F6621}" type="presParOf" srcId="{94ED6102-D66E-4E83-A095-97F5E4450A21}" destId="{C462756C-65D6-4CEB-9D59-3558B103F0E4}" srcOrd="2" destOrd="0" presId="urn:microsoft.com/office/officeart/2005/8/layout/process1"/>
    <dgm:cxn modelId="{4945BAAA-ED8C-421B-9CE7-18409C81090C}" type="presParOf" srcId="{94ED6102-D66E-4E83-A095-97F5E4450A21}" destId="{6FF1DFAF-992C-492A-A91C-88D6E5D38C6D}" srcOrd="3" destOrd="0" presId="urn:microsoft.com/office/officeart/2005/8/layout/process1"/>
    <dgm:cxn modelId="{8AB72CEC-5FB1-410F-BCC2-1E2D65A56F0C}" type="presParOf" srcId="{6FF1DFAF-992C-492A-A91C-88D6E5D38C6D}" destId="{36E0149B-FE54-4C4A-9D80-2B7C5CB177AD}" srcOrd="0" destOrd="0" presId="urn:microsoft.com/office/officeart/2005/8/layout/process1"/>
    <dgm:cxn modelId="{76C4D678-58A7-4F25-9C98-58850494C892}" type="presParOf" srcId="{94ED6102-D66E-4E83-A095-97F5E4450A21}" destId="{79C60BB1-9CA6-420F-B9A7-060AEE3482D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D959937-B679-4FE0-A115-D9D1FB3A0EF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0E5DDF10-E374-42AE-9F48-77CE305EA8E7}">
      <dgm:prSet phldrT="[Text]"/>
      <dgm:spPr/>
      <dgm:t>
        <a:bodyPr/>
        <a:lstStyle/>
        <a:p>
          <a:r>
            <a:rPr lang="en-AU" dirty="0" smtClean="0"/>
            <a:t>www.internationaleducation.gov.au</a:t>
          </a:r>
          <a:endParaRPr lang="en-AU" dirty="0"/>
        </a:p>
      </dgm:t>
    </dgm:pt>
    <dgm:pt modelId="{6C6A6A7E-39DA-4D4A-B424-3167EE110D78}" type="parTrans" cxnId="{A717F191-FAA9-4904-9129-8B495B577B0D}">
      <dgm:prSet/>
      <dgm:spPr/>
      <dgm:t>
        <a:bodyPr/>
        <a:lstStyle/>
        <a:p>
          <a:endParaRPr lang="en-AU"/>
        </a:p>
      </dgm:t>
    </dgm:pt>
    <dgm:pt modelId="{C828988E-DDF0-4F32-8D07-116041A25AA5}" type="sibTrans" cxnId="{A717F191-FAA9-4904-9129-8B495B577B0D}">
      <dgm:prSet/>
      <dgm:spPr/>
      <dgm:t>
        <a:bodyPr/>
        <a:lstStyle/>
        <a:p>
          <a:endParaRPr lang="en-AU"/>
        </a:p>
      </dgm:t>
    </dgm:pt>
    <dgm:pt modelId="{E2A74F60-8D5C-4945-9130-8B7C12912CBD}" type="pres">
      <dgm:prSet presAssocID="{0D959937-B679-4FE0-A115-D9D1FB3A0E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55FF7564-3EC7-4A56-93CC-FD5CF0436C9E}" type="pres">
      <dgm:prSet presAssocID="{0E5DDF10-E374-42AE-9F48-77CE305EA8E7}" presName="parentText" presStyleLbl="node1" presStyleIdx="0" presStyleCnt="1" custScaleX="95294" custScaleY="101729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902032C6-BC1E-4A8D-88C9-1D54CFF175AD}" type="presOf" srcId="{0E5DDF10-E374-42AE-9F48-77CE305EA8E7}" destId="{55FF7564-3EC7-4A56-93CC-FD5CF0436C9E}" srcOrd="0" destOrd="0" presId="urn:microsoft.com/office/officeart/2005/8/layout/vList2"/>
    <dgm:cxn modelId="{53AB8C07-BCD9-4CFA-B0D6-256D2ADD06DC}" type="presOf" srcId="{0D959937-B679-4FE0-A115-D9D1FB3A0EF1}" destId="{E2A74F60-8D5C-4945-9130-8B7C12912CBD}" srcOrd="0" destOrd="0" presId="urn:microsoft.com/office/officeart/2005/8/layout/vList2"/>
    <dgm:cxn modelId="{A717F191-FAA9-4904-9129-8B495B577B0D}" srcId="{0D959937-B679-4FE0-A115-D9D1FB3A0EF1}" destId="{0E5DDF10-E374-42AE-9F48-77CE305EA8E7}" srcOrd="0" destOrd="0" parTransId="{6C6A6A7E-39DA-4D4A-B424-3167EE110D78}" sibTransId="{C828988E-DDF0-4F32-8D07-116041A25AA5}"/>
    <dgm:cxn modelId="{2F370B57-2984-4CCC-A5CB-823E75B41F85}" type="presParOf" srcId="{E2A74F60-8D5C-4945-9130-8B7C12912CBD}" destId="{55FF7564-3EC7-4A56-93CC-FD5CF0436C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04FFF97-86E7-4AF5-A44E-A13FA54B494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AU"/>
        </a:p>
      </dgm:t>
    </dgm:pt>
    <dgm:pt modelId="{8B4AEB7A-58A2-4314-AC52-91069871C3D5}">
      <dgm:prSet phldrT="[Text]"/>
      <dgm:spPr/>
      <dgm:t>
        <a:bodyPr/>
        <a:lstStyle/>
        <a:p>
          <a:r>
            <a:rPr lang="en-AU" dirty="0" smtClean="0"/>
            <a:t>What messages will I take back to my institution? </a:t>
          </a:r>
          <a:endParaRPr lang="en-AU" dirty="0"/>
        </a:p>
      </dgm:t>
    </dgm:pt>
    <dgm:pt modelId="{A89F6330-2381-4F3E-A10B-6BE0C49B4DCD}" type="parTrans" cxnId="{9BB62046-4972-4F67-B9E2-5445C27032E7}">
      <dgm:prSet/>
      <dgm:spPr/>
      <dgm:t>
        <a:bodyPr/>
        <a:lstStyle/>
        <a:p>
          <a:endParaRPr lang="en-AU"/>
        </a:p>
      </dgm:t>
    </dgm:pt>
    <dgm:pt modelId="{3CFAAB92-6D5C-44D1-97A7-D9B1C2BB9F5D}" type="sibTrans" cxnId="{9BB62046-4972-4F67-B9E2-5445C27032E7}">
      <dgm:prSet/>
      <dgm:spPr/>
      <dgm:t>
        <a:bodyPr/>
        <a:lstStyle/>
        <a:p>
          <a:endParaRPr lang="en-AU"/>
        </a:p>
      </dgm:t>
    </dgm:pt>
    <dgm:pt modelId="{5384E159-D579-4E51-8170-6F92340DD7B9}">
      <dgm:prSet phldrT="[Text]"/>
      <dgm:spPr/>
      <dgm:t>
        <a:bodyPr/>
        <a:lstStyle/>
        <a:p>
          <a:r>
            <a:rPr lang="en-AU" dirty="0" smtClean="0"/>
            <a:t>What changes does my institution need to make to policies and procedures?</a:t>
          </a:r>
          <a:endParaRPr lang="en-AU" dirty="0"/>
        </a:p>
      </dgm:t>
    </dgm:pt>
    <dgm:pt modelId="{DDF07AE5-4D10-4F95-9C2D-B9187BC56CF5}" type="parTrans" cxnId="{C39F4D53-41F0-4676-B62D-ABA60C296738}">
      <dgm:prSet/>
      <dgm:spPr/>
      <dgm:t>
        <a:bodyPr/>
        <a:lstStyle/>
        <a:p>
          <a:endParaRPr lang="en-AU"/>
        </a:p>
      </dgm:t>
    </dgm:pt>
    <dgm:pt modelId="{29BCA48B-C212-45C0-9AE9-B8CB3E9FA101}" type="sibTrans" cxnId="{C39F4D53-41F0-4676-B62D-ABA60C296738}">
      <dgm:prSet/>
      <dgm:spPr/>
      <dgm:t>
        <a:bodyPr/>
        <a:lstStyle/>
        <a:p>
          <a:endParaRPr lang="en-AU"/>
        </a:p>
      </dgm:t>
    </dgm:pt>
    <dgm:pt modelId="{705218FB-2CA0-4FEC-B6D0-7B960503C1DC}">
      <dgm:prSet phldrT="[Text]"/>
      <dgm:spPr/>
      <dgm:t>
        <a:bodyPr/>
        <a:lstStyle/>
        <a:p>
          <a:r>
            <a:rPr lang="en-AU" dirty="0" smtClean="0"/>
            <a:t>What steps do we need to take to make this happen, and when? </a:t>
          </a:r>
          <a:endParaRPr lang="en-AU" dirty="0"/>
        </a:p>
      </dgm:t>
    </dgm:pt>
    <dgm:pt modelId="{0F1720D0-7512-4253-ACEF-014F7869CA6F}" type="parTrans" cxnId="{FA052C28-F35E-4900-85E1-6A15F447CF0D}">
      <dgm:prSet/>
      <dgm:spPr/>
      <dgm:t>
        <a:bodyPr/>
        <a:lstStyle/>
        <a:p>
          <a:endParaRPr lang="en-AU"/>
        </a:p>
      </dgm:t>
    </dgm:pt>
    <dgm:pt modelId="{496D17DF-808D-4D37-84C2-05F7882BE302}" type="sibTrans" cxnId="{FA052C28-F35E-4900-85E1-6A15F447CF0D}">
      <dgm:prSet/>
      <dgm:spPr/>
      <dgm:t>
        <a:bodyPr/>
        <a:lstStyle/>
        <a:p>
          <a:endParaRPr lang="en-AU"/>
        </a:p>
      </dgm:t>
    </dgm:pt>
    <dgm:pt modelId="{61CE8435-751C-44B9-ACA9-0706BDDC9CDC}" type="pres">
      <dgm:prSet presAssocID="{D04FFF97-86E7-4AF5-A44E-A13FA54B494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AU"/>
        </a:p>
      </dgm:t>
    </dgm:pt>
    <dgm:pt modelId="{918C1020-D861-4BDE-A33F-D0394238A0BB}" type="pres">
      <dgm:prSet presAssocID="{D04FFF97-86E7-4AF5-A44E-A13FA54B4940}" presName="Name1" presStyleCnt="0"/>
      <dgm:spPr/>
    </dgm:pt>
    <dgm:pt modelId="{D674601F-99D5-47E5-8624-BC1CA0263F0B}" type="pres">
      <dgm:prSet presAssocID="{D04FFF97-86E7-4AF5-A44E-A13FA54B4940}" presName="cycle" presStyleCnt="0"/>
      <dgm:spPr/>
    </dgm:pt>
    <dgm:pt modelId="{0378A0E1-96D7-4952-867F-B71CE1BCF52C}" type="pres">
      <dgm:prSet presAssocID="{D04FFF97-86E7-4AF5-A44E-A13FA54B4940}" presName="srcNode" presStyleLbl="node1" presStyleIdx="0" presStyleCnt="3"/>
      <dgm:spPr/>
    </dgm:pt>
    <dgm:pt modelId="{E14C80A0-999E-475F-8DE8-2FD1FF287DEF}" type="pres">
      <dgm:prSet presAssocID="{D04FFF97-86E7-4AF5-A44E-A13FA54B4940}" presName="conn" presStyleLbl="parChTrans1D2" presStyleIdx="0" presStyleCnt="1"/>
      <dgm:spPr/>
      <dgm:t>
        <a:bodyPr/>
        <a:lstStyle/>
        <a:p>
          <a:endParaRPr lang="en-AU"/>
        </a:p>
      </dgm:t>
    </dgm:pt>
    <dgm:pt modelId="{89A20DA0-BB07-4FC0-A1A4-7CF31B9C17AB}" type="pres">
      <dgm:prSet presAssocID="{D04FFF97-86E7-4AF5-A44E-A13FA54B4940}" presName="extraNode" presStyleLbl="node1" presStyleIdx="0" presStyleCnt="3"/>
      <dgm:spPr/>
    </dgm:pt>
    <dgm:pt modelId="{6844E061-EC73-4782-9256-F234FBA566ED}" type="pres">
      <dgm:prSet presAssocID="{D04FFF97-86E7-4AF5-A44E-A13FA54B4940}" presName="dstNode" presStyleLbl="node1" presStyleIdx="0" presStyleCnt="3"/>
      <dgm:spPr/>
    </dgm:pt>
    <dgm:pt modelId="{EBA33751-95B3-471A-8735-9B689F06A867}" type="pres">
      <dgm:prSet presAssocID="{8B4AEB7A-58A2-4314-AC52-91069871C3D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3C0A287-B9D0-43E2-957E-32D2F370E4D0}" type="pres">
      <dgm:prSet presAssocID="{8B4AEB7A-58A2-4314-AC52-91069871C3D5}" presName="accent_1" presStyleCnt="0"/>
      <dgm:spPr/>
    </dgm:pt>
    <dgm:pt modelId="{5F598A0C-DE5C-4FED-A165-964E6F11AE8E}" type="pres">
      <dgm:prSet presAssocID="{8B4AEB7A-58A2-4314-AC52-91069871C3D5}" presName="accentRepeatNode" presStyleLbl="solidFgAcc1" presStyleIdx="0" presStyleCnt="3"/>
      <dgm:spPr/>
    </dgm:pt>
    <dgm:pt modelId="{950B1F2D-C157-4524-849A-F95678F3012C}" type="pres">
      <dgm:prSet presAssocID="{5384E159-D579-4E51-8170-6F92340DD7B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BC53F73-763E-429E-9C32-43160B43AA27}" type="pres">
      <dgm:prSet presAssocID="{5384E159-D579-4E51-8170-6F92340DD7B9}" presName="accent_2" presStyleCnt="0"/>
      <dgm:spPr/>
    </dgm:pt>
    <dgm:pt modelId="{4DC2D0AC-DEE3-4FED-BD3A-FDA8C9D6EB96}" type="pres">
      <dgm:prSet presAssocID="{5384E159-D579-4E51-8170-6F92340DD7B9}" presName="accentRepeatNode" presStyleLbl="solidFgAcc1" presStyleIdx="1" presStyleCnt="3"/>
      <dgm:spPr/>
    </dgm:pt>
    <dgm:pt modelId="{12528C4A-0189-45DA-B2E3-457946EA46EA}" type="pres">
      <dgm:prSet presAssocID="{705218FB-2CA0-4FEC-B6D0-7B960503C1D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C7F4AC3-83E3-42F7-AFBC-FF572B82D73F}" type="pres">
      <dgm:prSet presAssocID="{705218FB-2CA0-4FEC-B6D0-7B960503C1DC}" presName="accent_3" presStyleCnt="0"/>
      <dgm:spPr/>
    </dgm:pt>
    <dgm:pt modelId="{BF98CD21-2A54-407A-A5D1-1880E2D15CCE}" type="pres">
      <dgm:prSet presAssocID="{705218FB-2CA0-4FEC-B6D0-7B960503C1DC}" presName="accentRepeatNode" presStyleLbl="solidFgAcc1" presStyleIdx="2" presStyleCnt="3"/>
      <dgm:spPr/>
    </dgm:pt>
  </dgm:ptLst>
  <dgm:cxnLst>
    <dgm:cxn modelId="{C39F4D53-41F0-4676-B62D-ABA60C296738}" srcId="{D04FFF97-86E7-4AF5-A44E-A13FA54B4940}" destId="{5384E159-D579-4E51-8170-6F92340DD7B9}" srcOrd="1" destOrd="0" parTransId="{DDF07AE5-4D10-4F95-9C2D-B9187BC56CF5}" sibTransId="{29BCA48B-C212-45C0-9AE9-B8CB3E9FA101}"/>
    <dgm:cxn modelId="{3F316601-16F6-4C43-B1FD-121CB2A12B9C}" type="presOf" srcId="{D04FFF97-86E7-4AF5-A44E-A13FA54B4940}" destId="{61CE8435-751C-44B9-ACA9-0706BDDC9CDC}" srcOrd="0" destOrd="0" presId="urn:microsoft.com/office/officeart/2008/layout/VerticalCurvedList"/>
    <dgm:cxn modelId="{FA052C28-F35E-4900-85E1-6A15F447CF0D}" srcId="{D04FFF97-86E7-4AF5-A44E-A13FA54B4940}" destId="{705218FB-2CA0-4FEC-B6D0-7B960503C1DC}" srcOrd="2" destOrd="0" parTransId="{0F1720D0-7512-4253-ACEF-014F7869CA6F}" sibTransId="{496D17DF-808D-4D37-84C2-05F7882BE302}"/>
    <dgm:cxn modelId="{1A0BB6A0-09E5-4C1E-BCE5-573D36D1B2B8}" type="presOf" srcId="{3CFAAB92-6D5C-44D1-97A7-D9B1C2BB9F5D}" destId="{E14C80A0-999E-475F-8DE8-2FD1FF287DEF}" srcOrd="0" destOrd="0" presId="urn:microsoft.com/office/officeart/2008/layout/VerticalCurvedList"/>
    <dgm:cxn modelId="{7BED845F-32C0-473F-8526-E12EAF71315A}" type="presOf" srcId="{5384E159-D579-4E51-8170-6F92340DD7B9}" destId="{950B1F2D-C157-4524-849A-F95678F3012C}" srcOrd="0" destOrd="0" presId="urn:microsoft.com/office/officeart/2008/layout/VerticalCurvedList"/>
    <dgm:cxn modelId="{9BB62046-4972-4F67-B9E2-5445C27032E7}" srcId="{D04FFF97-86E7-4AF5-A44E-A13FA54B4940}" destId="{8B4AEB7A-58A2-4314-AC52-91069871C3D5}" srcOrd="0" destOrd="0" parTransId="{A89F6330-2381-4F3E-A10B-6BE0C49B4DCD}" sibTransId="{3CFAAB92-6D5C-44D1-97A7-D9B1C2BB9F5D}"/>
    <dgm:cxn modelId="{9213B7D4-6E97-4226-83E2-D1E17B6FCA1C}" type="presOf" srcId="{8B4AEB7A-58A2-4314-AC52-91069871C3D5}" destId="{EBA33751-95B3-471A-8735-9B689F06A867}" srcOrd="0" destOrd="0" presId="urn:microsoft.com/office/officeart/2008/layout/VerticalCurvedList"/>
    <dgm:cxn modelId="{A8A20DA1-BBCD-4B7B-8A52-1D2C1057E24F}" type="presOf" srcId="{705218FB-2CA0-4FEC-B6D0-7B960503C1DC}" destId="{12528C4A-0189-45DA-B2E3-457946EA46EA}" srcOrd="0" destOrd="0" presId="urn:microsoft.com/office/officeart/2008/layout/VerticalCurvedList"/>
    <dgm:cxn modelId="{B239026E-5E74-4493-A4CD-37D472C33CAA}" type="presParOf" srcId="{61CE8435-751C-44B9-ACA9-0706BDDC9CDC}" destId="{918C1020-D861-4BDE-A33F-D0394238A0BB}" srcOrd="0" destOrd="0" presId="urn:microsoft.com/office/officeart/2008/layout/VerticalCurvedList"/>
    <dgm:cxn modelId="{A67B8597-B2B4-4A8D-87EC-F01FDB7BDD73}" type="presParOf" srcId="{918C1020-D861-4BDE-A33F-D0394238A0BB}" destId="{D674601F-99D5-47E5-8624-BC1CA0263F0B}" srcOrd="0" destOrd="0" presId="urn:microsoft.com/office/officeart/2008/layout/VerticalCurvedList"/>
    <dgm:cxn modelId="{E3194EF6-6F88-41E2-9187-315FF48C08B7}" type="presParOf" srcId="{D674601F-99D5-47E5-8624-BC1CA0263F0B}" destId="{0378A0E1-96D7-4952-867F-B71CE1BCF52C}" srcOrd="0" destOrd="0" presId="urn:microsoft.com/office/officeart/2008/layout/VerticalCurvedList"/>
    <dgm:cxn modelId="{77AFAB43-9152-484F-BF94-E5550F172A94}" type="presParOf" srcId="{D674601F-99D5-47E5-8624-BC1CA0263F0B}" destId="{E14C80A0-999E-475F-8DE8-2FD1FF287DEF}" srcOrd="1" destOrd="0" presId="urn:microsoft.com/office/officeart/2008/layout/VerticalCurvedList"/>
    <dgm:cxn modelId="{7A8354D7-B172-490B-AD3E-E0411C64BFC2}" type="presParOf" srcId="{D674601F-99D5-47E5-8624-BC1CA0263F0B}" destId="{89A20DA0-BB07-4FC0-A1A4-7CF31B9C17AB}" srcOrd="2" destOrd="0" presId="urn:microsoft.com/office/officeart/2008/layout/VerticalCurvedList"/>
    <dgm:cxn modelId="{5E21D3F1-4AEC-460C-B399-43B969DDA787}" type="presParOf" srcId="{D674601F-99D5-47E5-8624-BC1CA0263F0B}" destId="{6844E061-EC73-4782-9256-F234FBA566ED}" srcOrd="3" destOrd="0" presId="urn:microsoft.com/office/officeart/2008/layout/VerticalCurvedList"/>
    <dgm:cxn modelId="{B1DA76FE-62D8-47F9-BBC5-E4585C5209EE}" type="presParOf" srcId="{918C1020-D861-4BDE-A33F-D0394238A0BB}" destId="{EBA33751-95B3-471A-8735-9B689F06A867}" srcOrd="1" destOrd="0" presId="urn:microsoft.com/office/officeart/2008/layout/VerticalCurvedList"/>
    <dgm:cxn modelId="{A78E7F65-43AF-4256-B487-62434F1156A4}" type="presParOf" srcId="{918C1020-D861-4BDE-A33F-D0394238A0BB}" destId="{C3C0A287-B9D0-43E2-957E-32D2F370E4D0}" srcOrd="2" destOrd="0" presId="urn:microsoft.com/office/officeart/2008/layout/VerticalCurvedList"/>
    <dgm:cxn modelId="{5294F0CB-974A-4266-9FB7-B9F3E3DF3DF5}" type="presParOf" srcId="{C3C0A287-B9D0-43E2-957E-32D2F370E4D0}" destId="{5F598A0C-DE5C-4FED-A165-964E6F11AE8E}" srcOrd="0" destOrd="0" presId="urn:microsoft.com/office/officeart/2008/layout/VerticalCurvedList"/>
    <dgm:cxn modelId="{AAC3A6D5-2FAD-4AAB-BCD6-7A7323D6FE28}" type="presParOf" srcId="{918C1020-D861-4BDE-A33F-D0394238A0BB}" destId="{950B1F2D-C157-4524-849A-F95678F3012C}" srcOrd="3" destOrd="0" presId="urn:microsoft.com/office/officeart/2008/layout/VerticalCurvedList"/>
    <dgm:cxn modelId="{D0E91630-9B39-4388-93EA-2497EE482D4D}" type="presParOf" srcId="{918C1020-D861-4BDE-A33F-D0394238A0BB}" destId="{5BC53F73-763E-429E-9C32-43160B43AA27}" srcOrd="4" destOrd="0" presId="urn:microsoft.com/office/officeart/2008/layout/VerticalCurvedList"/>
    <dgm:cxn modelId="{90DF977F-086D-4332-B4CE-30D7386FBDD3}" type="presParOf" srcId="{5BC53F73-763E-429E-9C32-43160B43AA27}" destId="{4DC2D0AC-DEE3-4FED-BD3A-FDA8C9D6EB96}" srcOrd="0" destOrd="0" presId="urn:microsoft.com/office/officeart/2008/layout/VerticalCurvedList"/>
    <dgm:cxn modelId="{00899EA8-C7AD-4492-962A-A8877B9A8FA2}" type="presParOf" srcId="{918C1020-D861-4BDE-A33F-D0394238A0BB}" destId="{12528C4A-0189-45DA-B2E3-457946EA46EA}" srcOrd="5" destOrd="0" presId="urn:microsoft.com/office/officeart/2008/layout/VerticalCurvedList"/>
    <dgm:cxn modelId="{4220F439-2CDE-4159-A25F-1B982F3EC84A}" type="presParOf" srcId="{918C1020-D861-4BDE-A33F-D0394238A0BB}" destId="{9C7F4AC3-83E3-42F7-AFBC-FF572B82D73F}" srcOrd="6" destOrd="0" presId="urn:microsoft.com/office/officeart/2008/layout/VerticalCurvedList"/>
    <dgm:cxn modelId="{603F01FC-0735-47C7-8078-3F8EB58059F3}" type="presParOf" srcId="{9C7F4AC3-83E3-42F7-AFBC-FF572B82D73F}" destId="{BF98CD21-2A54-407A-A5D1-1880E2D15CC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B9420D-3EFC-482E-B483-7880182780F2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9C006187-4BA0-4CAA-B28D-3DFF574F3389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AU" dirty="0" smtClean="0"/>
            <a:t>Education Services for Overseas Students Act 2000</a:t>
          </a:r>
          <a:endParaRPr lang="en-AU" dirty="0"/>
        </a:p>
      </dgm:t>
    </dgm:pt>
    <dgm:pt modelId="{B2D39268-0EC7-486D-91C3-AC52F50E2E92}" type="parTrans" cxnId="{7C1FFA7C-1BFD-4359-8392-CE0B2F51027D}">
      <dgm:prSet/>
      <dgm:spPr/>
      <dgm:t>
        <a:bodyPr/>
        <a:lstStyle/>
        <a:p>
          <a:endParaRPr lang="en-AU"/>
        </a:p>
      </dgm:t>
    </dgm:pt>
    <dgm:pt modelId="{C77D76F4-CB82-4358-A4ED-061877027B5A}" type="sibTrans" cxnId="{7C1FFA7C-1BFD-4359-8392-CE0B2F51027D}">
      <dgm:prSet/>
      <dgm:spPr/>
      <dgm:t>
        <a:bodyPr/>
        <a:lstStyle/>
        <a:p>
          <a:endParaRPr lang="en-AU"/>
        </a:p>
      </dgm:t>
    </dgm:pt>
    <dgm:pt modelId="{84C7C728-6979-409D-8C46-3B6D30AA74F7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AU" dirty="0" smtClean="0"/>
            <a:t>National Code </a:t>
          </a:r>
          <a:endParaRPr lang="en-AU" dirty="0"/>
        </a:p>
      </dgm:t>
    </dgm:pt>
    <dgm:pt modelId="{F5CBE40A-D6F6-45D8-9255-4CF3BB32B239}" type="parTrans" cxnId="{6300273B-4671-43DC-BB0C-4D771B124581}">
      <dgm:prSet/>
      <dgm:spPr/>
      <dgm:t>
        <a:bodyPr/>
        <a:lstStyle/>
        <a:p>
          <a:endParaRPr lang="en-AU"/>
        </a:p>
      </dgm:t>
    </dgm:pt>
    <dgm:pt modelId="{0F10F627-81FA-4610-ABB3-0915B6CB48CE}" type="sibTrans" cxnId="{6300273B-4671-43DC-BB0C-4D771B124581}">
      <dgm:prSet/>
      <dgm:spPr/>
      <dgm:t>
        <a:bodyPr/>
        <a:lstStyle/>
        <a:p>
          <a:endParaRPr lang="en-AU"/>
        </a:p>
      </dgm:t>
    </dgm:pt>
    <dgm:pt modelId="{54AD099B-97D3-4F7F-A230-E7BB321B58AA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AU" dirty="0" smtClean="0"/>
            <a:t>ELICOS Standards</a:t>
          </a:r>
          <a:endParaRPr lang="en-AU" dirty="0"/>
        </a:p>
      </dgm:t>
    </dgm:pt>
    <dgm:pt modelId="{225B1E2A-7957-4D65-ADD7-5F5E31D2E58C}" type="parTrans" cxnId="{EA889CCD-8BBF-4A14-8884-757B7F188FBA}">
      <dgm:prSet/>
      <dgm:spPr/>
      <dgm:t>
        <a:bodyPr/>
        <a:lstStyle/>
        <a:p>
          <a:endParaRPr lang="en-AU"/>
        </a:p>
      </dgm:t>
    </dgm:pt>
    <dgm:pt modelId="{F5DCDBA4-AB68-4129-98CC-933E9A5FBD1E}" type="sibTrans" cxnId="{EA889CCD-8BBF-4A14-8884-757B7F188FBA}">
      <dgm:prSet/>
      <dgm:spPr/>
      <dgm:t>
        <a:bodyPr/>
        <a:lstStyle/>
        <a:p>
          <a:endParaRPr lang="en-AU"/>
        </a:p>
      </dgm:t>
    </dgm:pt>
    <dgm:pt modelId="{3769D562-E8F9-4E3C-8F6F-7BD5B4984B1E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AU" dirty="0" smtClean="0"/>
            <a:t>ESOS Regulations</a:t>
          </a:r>
          <a:endParaRPr lang="en-AU" dirty="0"/>
        </a:p>
      </dgm:t>
    </dgm:pt>
    <dgm:pt modelId="{38A0D50E-A9C5-4BCE-9E95-57C593AFB3C7}" type="parTrans" cxnId="{F38E49F3-D852-4303-BC03-BC808D8F1A78}">
      <dgm:prSet/>
      <dgm:spPr/>
      <dgm:t>
        <a:bodyPr/>
        <a:lstStyle/>
        <a:p>
          <a:endParaRPr lang="en-AU"/>
        </a:p>
      </dgm:t>
    </dgm:pt>
    <dgm:pt modelId="{01EE5B9D-E00C-4672-A8F6-70BA4AFCB5D7}" type="sibTrans" cxnId="{F38E49F3-D852-4303-BC03-BC808D8F1A78}">
      <dgm:prSet/>
      <dgm:spPr/>
      <dgm:t>
        <a:bodyPr/>
        <a:lstStyle/>
        <a:p>
          <a:endParaRPr lang="en-AU"/>
        </a:p>
      </dgm:t>
    </dgm:pt>
    <dgm:pt modelId="{B4ABBE49-C996-4F1B-ABE8-8B70622CEED2}">
      <dgm:prSet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AU" smtClean="0"/>
            <a:t>Foundation Program Standards</a:t>
          </a:r>
          <a:endParaRPr lang="en-AU" dirty="0"/>
        </a:p>
      </dgm:t>
    </dgm:pt>
    <dgm:pt modelId="{57A2F6EF-B1BD-40E0-8BE7-81056AF14884}" type="parTrans" cxnId="{840541A0-DD43-46D6-A142-A5DB6283C980}">
      <dgm:prSet/>
      <dgm:spPr/>
      <dgm:t>
        <a:bodyPr/>
        <a:lstStyle/>
        <a:p>
          <a:endParaRPr lang="en-AU"/>
        </a:p>
      </dgm:t>
    </dgm:pt>
    <dgm:pt modelId="{8CFE9F02-6F2C-4782-A53F-83ED8C111C01}" type="sibTrans" cxnId="{840541A0-DD43-46D6-A142-A5DB6283C980}">
      <dgm:prSet/>
      <dgm:spPr/>
      <dgm:t>
        <a:bodyPr/>
        <a:lstStyle/>
        <a:p>
          <a:endParaRPr lang="en-AU"/>
        </a:p>
      </dgm:t>
    </dgm:pt>
    <dgm:pt modelId="{5312ABE2-3C56-4F33-B75C-E25B491B5E67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AU" dirty="0" smtClean="0"/>
            <a:t>Tuition Protection Service</a:t>
          </a:r>
          <a:endParaRPr lang="en-AU" dirty="0"/>
        </a:p>
      </dgm:t>
    </dgm:pt>
    <dgm:pt modelId="{E8A5421E-2793-414C-A873-36A4A6410DF7}" type="parTrans" cxnId="{9CB84E64-1FE7-40F7-8C29-25F294299405}">
      <dgm:prSet/>
      <dgm:spPr/>
      <dgm:t>
        <a:bodyPr/>
        <a:lstStyle/>
        <a:p>
          <a:endParaRPr lang="en-AU"/>
        </a:p>
      </dgm:t>
    </dgm:pt>
    <dgm:pt modelId="{FD86EAC6-7499-40F5-8BC6-AF80141ED7A0}" type="sibTrans" cxnId="{9CB84E64-1FE7-40F7-8C29-25F294299405}">
      <dgm:prSet/>
      <dgm:spPr/>
      <dgm:t>
        <a:bodyPr/>
        <a:lstStyle/>
        <a:p>
          <a:endParaRPr lang="en-AU"/>
        </a:p>
      </dgm:t>
    </dgm:pt>
    <dgm:pt modelId="{8BD10C60-D859-410F-A9A9-911C8CE11D0B}" type="pres">
      <dgm:prSet presAssocID="{3EB9420D-3EFC-482E-B483-7880182780F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FB9B582E-6CAC-4560-88AF-457DEA2BBBA2}" type="pres">
      <dgm:prSet presAssocID="{9C006187-4BA0-4CAA-B28D-3DFF574F3389}" presName="roof" presStyleLbl="dkBgShp" presStyleIdx="0" presStyleCnt="2" custScaleX="99824" custScaleY="100775" custLinFactNeighborX="88" custLinFactNeighborY="4005"/>
      <dgm:spPr/>
      <dgm:t>
        <a:bodyPr/>
        <a:lstStyle/>
        <a:p>
          <a:endParaRPr lang="en-AU"/>
        </a:p>
      </dgm:t>
    </dgm:pt>
    <dgm:pt modelId="{AD025EE7-209D-4686-AD3D-C8DFA64D96E7}" type="pres">
      <dgm:prSet presAssocID="{9C006187-4BA0-4CAA-B28D-3DFF574F3389}" presName="pillars" presStyleCnt="0"/>
      <dgm:spPr/>
    </dgm:pt>
    <dgm:pt modelId="{89E65A21-1813-49C0-A656-F727199CC402}" type="pres">
      <dgm:prSet presAssocID="{9C006187-4BA0-4CAA-B28D-3DFF574F3389}" presName="pillar1" presStyleLbl="node1" presStyleIdx="0" presStyleCnt="5" custScaleY="99524" custLinFactNeighborX="535" custLinFactNeighborY="24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A417DC6-5293-4165-9322-7582FC17A066}" type="pres">
      <dgm:prSet presAssocID="{5312ABE2-3C56-4F33-B75C-E25B491B5E67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8CFCF7D-AD22-4F15-8B66-C55B7EDAFF03}" type="pres">
      <dgm:prSet presAssocID="{3769D562-E8F9-4E3C-8F6F-7BD5B4984B1E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5A1FA9C-AB76-44CF-95CD-3A1AFF82FACC}" type="pres">
      <dgm:prSet presAssocID="{54AD099B-97D3-4F7F-A230-E7BB321B58AA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CA92978-EAA1-436B-9792-0E8CC2DD7DC7}" type="pres">
      <dgm:prSet presAssocID="{B4ABBE49-C996-4F1B-ABE8-8B70622CEED2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30AB28D-A00F-4BBE-9675-687DC6D7C37F}" type="pres">
      <dgm:prSet presAssocID="{9C006187-4BA0-4CAA-B28D-3DFF574F3389}" presName="base" presStyleLbl="dkBgShp" presStyleIdx="1" presStyleCnt="2" custAng="0" custFlipVert="1" custScaleY="16609" custLinFactNeighborY="-44217"/>
      <dgm:spPr>
        <a:prstGeom prst="bracePair">
          <a:avLst/>
        </a:prstGeom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AU"/>
        </a:p>
      </dgm:t>
    </dgm:pt>
  </dgm:ptLst>
  <dgm:cxnLst>
    <dgm:cxn modelId="{9D843BF7-B1BB-43DC-BEED-5FA8FED943C7}" type="presOf" srcId="{84C7C728-6979-409D-8C46-3B6D30AA74F7}" destId="{89E65A21-1813-49C0-A656-F727199CC402}" srcOrd="0" destOrd="0" presId="urn:microsoft.com/office/officeart/2005/8/layout/hList3"/>
    <dgm:cxn modelId="{7C1FFA7C-1BFD-4359-8392-CE0B2F51027D}" srcId="{3EB9420D-3EFC-482E-B483-7880182780F2}" destId="{9C006187-4BA0-4CAA-B28D-3DFF574F3389}" srcOrd="0" destOrd="0" parTransId="{B2D39268-0EC7-486D-91C3-AC52F50E2E92}" sibTransId="{C77D76F4-CB82-4358-A4ED-061877027B5A}"/>
    <dgm:cxn modelId="{6300273B-4671-43DC-BB0C-4D771B124581}" srcId="{9C006187-4BA0-4CAA-B28D-3DFF574F3389}" destId="{84C7C728-6979-409D-8C46-3B6D30AA74F7}" srcOrd="0" destOrd="0" parTransId="{F5CBE40A-D6F6-45D8-9255-4CF3BB32B239}" sibTransId="{0F10F627-81FA-4610-ABB3-0915B6CB48CE}"/>
    <dgm:cxn modelId="{F38E49F3-D852-4303-BC03-BC808D8F1A78}" srcId="{9C006187-4BA0-4CAA-B28D-3DFF574F3389}" destId="{3769D562-E8F9-4E3C-8F6F-7BD5B4984B1E}" srcOrd="2" destOrd="0" parTransId="{38A0D50E-A9C5-4BCE-9E95-57C593AFB3C7}" sibTransId="{01EE5B9D-E00C-4672-A8F6-70BA4AFCB5D7}"/>
    <dgm:cxn modelId="{B2D030E7-5BA3-4B09-86A6-D147AB4DF3EB}" type="presOf" srcId="{9C006187-4BA0-4CAA-B28D-3DFF574F3389}" destId="{FB9B582E-6CAC-4560-88AF-457DEA2BBBA2}" srcOrd="0" destOrd="0" presId="urn:microsoft.com/office/officeart/2005/8/layout/hList3"/>
    <dgm:cxn modelId="{FCD61469-C40A-430B-A23B-71A38C6AE58D}" type="presOf" srcId="{5312ABE2-3C56-4F33-B75C-E25B491B5E67}" destId="{4A417DC6-5293-4165-9322-7582FC17A066}" srcOrd="0" destOrd="0" presId="urn:microsoft.com/office/officeart/2005/8/layout/hList3"/>
    <dgm:cxn modelId="{749A052E-8FCC-48FB-BBFA-F86F61E2DD9E}" type="presOf" srcId="{3EB9420D-3EFC-482E-B483-7880182780F2}" destId="{8BD10C60-D859-410F-A9A9-911C8CE11D0B}" srcOrd="0" destOrd="0" presId="urn:microsoft.com/office/officeart/2005/8/layout/hList3"/>
    <dgm:cxn modelId="{840541A0-DD43-46D6-A142-A5DB6283C980}" srcId="{9C006187-4BA0-4CAA-B28D-3DFF574F3389}" destId="{B4ABBE49-C996-4F1B-ABE8-8B70622CEED2}" srcOrd="4" destOrd="0" parTransId="{57A2F6EF-B1BD-40E0-8BE7-81056AF14884}" sibTransId="{8CFE9F02-6F2C-4782-A53F-83ED8C111C01}"/>
    <dgm:cxn modelId="{EA889CCD-8BBF-4A14-8884-757B7F188FBA}" srcId="{9C006187-4BA0-4CAA-B28D-3DFF574F3389}" destId="{54AD099B-97D3-4F7F-A230-E7BB321B58AA}" srcOrd="3" destOrd="0" parTransId="{225B1E2A-7957-4D65-ADD7-5F5E31D2E58C}" sibTransId="{F5DCDBA4-AB68-4129-98CC-933E9A5FBD1E}"/>
    <dgm:cxn modelId="{85A06000-0741-4958-B95E-C3E318B98B90}" type="presOf" srcId="{B4ABBE49-C996-4F1B-ABE8-8B70622CEED2}" destId="{2CA92978-EAA1-436B-9792-0E8CC2DD7DC7}" srcOrd="0" destOrd="0" presId="urn:microsoft.com/office/officeart/2005/8/layout/hList3"/>
    <dgm:cxn modelId="{FD54B0B2-ECB2-4221-8FDC-4B41B7461DF4}" type="presOf" srcId="{3769D562-E8F9-4E3C-8F6F-7BD5B4984B1E}" destId="{78CFCF7D-AD22-4F15-8B66-C55B7EDAFF03}" srcOrd="0" destOrd="0" presId="urn:microsoft.com/office/officeart/2005/8/layout/hList3"/>
    <dgm:cxn modelId="{06252403-0C4A-47B5-9B59-3002C1886110}" type="presOf" srcId="{54AD099B-97D3-4F7F-A230-E7BB321B58AA}" destId="{55A1FA9C-AB76-44CF-95CD-3A1AFF82FACC}" srcOrd="0" destOrd="0" presId="urn:microsoft.com/office/officeart/2005/8/layout/hList3"/>
    <dgm:cxn modelId="{9CB84E64-1FE7-40F7-8C29-25F294299405}" srcId="{9C006187-4BA0-4CAA-B28D-3DFF574F3389}" destId="{5312ABE2-3C56-4F33-B75C-E25B491B5E67}" srcOrd="1" destOrd="0" parTransId="{E8A5421E-2793-414C-A873-36A4A6410DF7}" sibTransId="{FD86EAC6-7499-40F5-8BC6-AF80141ED7A0}"/>
    <dgm:cxn modelId="{7187187C-3B28-4218-B066-2332BE8983AF}" type="presParOf" srcId="{8BD10C60-D859-410F-A9A9-911C8CE11D0B}" destId="{FB9B582E-6CAC-4560-88AF-457DEA2BBBA2}" srcOrd="0" destOrd="0" presId="urn:microsoft.com/office/officeart/2005/8/layout/hList3"/>
    <dgm:cxn modelId="{45B32BE1-A62F-4F6B-89F3-376DA72B6796}" type="presParOf" srcId="{8BD10C60-D859-410F-A9A9-911C8CE11D0B}" destId="{AD025EE7-209D-4686-AD3D-C8DFA64D96E7}" srcOrd="1" destOrd="0" presId="urn:microsoft.com/office/officeart/2005/8/layout/hList3"/>
    <dgm:cxn modelId="{8784376A-1ED4-4391-9161-6ADAB95D3FC5}" type="presParOf" srcId="{AD025EE7-209D-4686-AD3D-C8DFA64D96E7}" destId="{89E65A21-1813-49C0-A656-F727199CC402}" srcOrd="0" destOrd="0" presId="urn:microsoft.com/office/officeart/2005/8/layout/hList3"/>
    <dgm:cxn modelId="{01DAF8AC-CBFD-4E72-96FA-B86029EB0392}" type="presParOf" srcId="{AD025EE7-209D-4686-AD3D-C8DFA64D96E7}" destId="{4A417DC6-5293-4165-9322-7582FC17A066}" srcOrd="1" destOrd="0" presId="urn:microsoft.com/office/officeart/2005/8/layout/hList3"/>
    <dgm:cxn modelId="{AEBE0424-6BBA-4CF2-ACCA-0B3E79109D62}" type="presParOf" srcId="{AD025EE7-209D-4686-AD3D-C8DFA64D96E7}" destId="{78CFCF7D-AD22-4F15-8B66-C55B7EDAFF03}" srcOrd="2" destOrd="0" presId="urn:microsoft.com/office/officeart/2005/8/layout/hList3"/>
    <dgm:cxn modelId="{0FF3D078-0E93-4717-AB9C-4CD403EBF696}" type="presParOf" srcId="{AD025EE7-209D-4686-AD3D-C8DFA64D96E7}" destId="{55A1FA9C-AB76-44CF-95CD-3A1AFF82FACC}" srcOrd="3" destOrd="0" presId="urn:microsoft.com/office/officeart/2005/8/layout/hList3"/>
    <dgm:cxn modelId="{59A0FE18-3663-4A01-A51F-DFC6B3CF7742}" type="presParOf" srcId="{AD025EE7-209D-4686-AD3D-C8DFA64D96E7}" destId="{2CA92978-EAA1-436B-9792-0E8CC2DD7DC7}" srcOrd="4" destOrd="0" presId="urn:microsoft.com/office/officeart/2005/8/layout/hList3"/>
    <dgm:cxn modelId="{FD3B3D6B-6BA2-46A6-9EE6-40969CE5DFF5}" type="presParOf" srcId="{8BD10C60-D859-410F-A9A9-911C8CE11D0B}" destId="{130AB28D-A00F-4BBE-9675-687DC6D7C37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C51400-6797-45AE-92AE-3A6AE733D5D0}" type="doc">
      <dgm:prSet loTypeId="urn:microsoft.com/office/officeart/2005/8/layout/vList5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AU"/>
        </a:p>
      </dgm:t>
    </dgm:pt>
    <dgm:pt modelId="{8D7020AE-BFF8-476A-955D-18B34C6A6280}">
      <dgm:prSet phldrT="[Text]" custT="1"/>
      <dgm:spPr/>
      <dgm:t>
        <a:bodyPr/>
        <a:lstStyle/>
        <a:p>
          <a:r>
            <a:rPr lang="en-AU" sz="3600" dirty="0" smtClean="0"/>
            <a:t>Modernising the National Code</a:t>
          </a:r>
          <a:endParaRPr lang="en-AU" sz="3600" dirty="0"/>
        </a:p>
      </dgm:t>
    </dgm:pt>
    <dgm:pt modelId="{4C346431-E3D4-479F-AC5F-72188D33D1EF}" type="parTrans" cxnId="{B15D8CAE-0D5A-48B0-919A-58E40BF6B70E}">
      <dgm:prSet/>
      <dgm:spPr/>
      <dgm:t>
        <a:bodyPr/>
        <a:lstStyle/>
        <a:p>
          <a:endParaRPr lang="en-AU"/>
        </a:p>
      </dgm:t>
    </dgm:pt>
    <dgm:pt modelId="{8F7CB470-6F1A-490C-B64C-CFDF3CE76918}" type="sibTrans" cxnId="{B15D8CAE-0D5A-48B0-919A-58E40BF6B70E}">
      <dgm:prSet/>
      <dgm:spPr/>
      <dgm:t>
        <a:bodyPr/>
        <a:lstStyle/>
        <a:p>
          <a:endParaRPr lang="en-AU"/>
        </a:p>
      </dgm:t>
    </dgm:pt>
    <dgm:pt modelId="{122D76D2-C4DF-40B3-8AF6-4654AC761EF7}">
      <dgm:prSet/>
      <dgm:spPr/>
      <dgm:t>
        <a:bodyPr/>
        <a:lstStyle/>
        <a:p>
          <a:r>
            <a:rPr lang="en-AU" dirty="0" smtClean="0"/>
            <a:t>Modernising the National Code has been a collaborative process.</a:t>
          </a:r>
          <a:endParaRPr lang="en-AU" dirty="0"/>
        </a:p>
      </dgm:t>
    </dgm:pt>
    <dgm:pt modelId="{079A7AA8-381E-4356-9B5E-785AAB1F878C}" type="parTrans" cxnId="{5AB878CF-82F3-40B3-BE2A-73724800A0D9}">
      <dgm:prSet/>
      <dgm:spPr/>
      <dgm:t>
        <a:bodyPr/>
        <a:lstStyle/>
        <a:p>
          <a:endParaRPr lang="en-AU"/>
        </a:p>
      </dgm:t>
    </dgm:pt>
    <dgm:pt modelId="{DB655AE7-C61F-4726-A782-E58365E102BF}" type="sibTrans" cxnId="{5AB878CF-82F3-40B3-BE2A-73724800A0D9}">
      <dgm:prSet/>
      <dgm:spPr/>
      <dgm:t>
        <a:bodyPr/>
        <a:lstStyle/>
        <a:p>
          <a:endParaRPr lang="en-AU"/>
        </a:p>
      </dgm:t>
    </dgm:pt>
    <dgm:pt modelId="{50D2957A-5056-4E69-9003-2C434F92ED5F}">
      <dgm:prSet/>
      <dgm:spPr/>
      <dgm:t>
        <a:bodyPr/>
        <a:lstStyle/>
        <a:p>
          <a:r>
            <a:rPr lang="en-AU" dirty="0" smtClean="0"/>
            <a:t>A consultation draft National Code was released for public comment in February – March 2017 following initial discussions with peak bodies, state and territory regulators, and other Commonwealth agencies. </a:t>
          </a:r>
        </a:p>
      </dgm:t>
    </dgm:pt>
    <dgm:pt modelId="{34E5CAC5-0392-402E-8DA6-7D556AB8690E}" type="parTrans" cxnId="{E40305E1-143C-447F-87FD-471F0EE0B85B}">
      <dgm:prSet/>
      <dgm:spPr/>
      <dgm:t>
        <a:bodyPr/>
        <a:lstStyle/>
        <a:p>
          <a:endParaRPr lang="en-AU"/>
        </a:p>
      </dgm:t>
    </dgm:pt>
    <dgm:pt modelId="{FE789D66-4E68-4ACC-97EC-C733A3062B03}" type="sibTrans" cxnId="{E40305E1-143C-447F-87FD-471F0EE0B85B}">
      <dgm:prSet/>
      <dgm:spPr/>
      <dgm:t>
        <a:bodyPr/>
        <a:lstStyle/>
        <a:p>
          <a:endParaRPr lang="en-AU"/>
        </a:p>
      </dgm:t>
    </dgm:pt>
    <dgm:pt modelId="{3BC9C047-B3F7-4528-8625-955D347492CC}">
      <dgm:prSet/>
      <dgm:spPr/>
      <dgm:t>
        <a:bodyPr/>
        <a:lstStyle/>
        <a:p>
          <a:r>
            <a:rPr lang="en-AU" dirty="0" smtClean="0"/>
            <a:t>The final revised National Code was released on 14 September 2017 and will commence on 1 January 2018.</a:t>
          </a:r>
        </a:p>
      </dgm:t>
    </dgm:pt>
    <dgm:pt modelId="{FC2763D3-B792-4AB1-AA40-D3FCD813C42A}" type="parTrans" cxnId="{A330277F-AFE6-4F9D-89B7-B2EBA03C07AF}">
      <dgm:prSet/>
      <dgm:spPr/>
      <dgm:t>
        <a:bodyPr/>
        <a:lstStyle/>
        <a:p>
          <a:endParaRPr lang="en-AU"/>
        </a:p>
      </dgm:t>
    </dgm:pt>
    <dgm:pt modelId="{B4461942-4C41-4734-A15B-6FA804EC96AF}" type="sibTrans" cxnId="{A330277F-AFE6-4F9D-89B7-B2EBA03C07AF}">
      <dgm:prSet/>
      <dgm:spPr/>
      <dgm:t>
        <a:bodyPr/>
        <a:lstStyle/>
        <a:p>
          <a:endParaRPr lang="en-AU"/>
        </a:p>
      </dgm:t>
    </dgm:pt>
    <dgm:pt modelId="{4CA1A4F9-4BA6-4E87-B040-C3E6E6F8DF71}" type="pres">
      <dgm:prSet presAssocID="{F2C51400-6797-45AE-92AE-3A6AE733D5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B6A472E2-C33F-4DCA-9CA0-B267BD4C1302}" type="pres">
      <dgm:prSet presAssocID="{8D7020AE-BFF8-476A-955D-18B34C6A6280}" presName="linNode" presStyleCnt="0"/>
      <dgm:spPr/>
    </dgm:pt>
    <dgm:pt modelId="{DF57940D-EDD3-4617-B0CE-06C5D3369FB0}" type="pres">
      <dgm:prSet presAssocID="{8D7020AE-BFF8-476A-955D-18B34C6A6280}" presName="parentText" presStyleLbl="node1" presStyleIdx="0" presStyleCnt="1" custScaleX="98068" custScaleY="96774" custLinFactNeighborX="-1359" custLinFactNeighborY="161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1B2D268-325C-4EEB-86EF-2C3871D5DDED}" type="pres">
      <dgm:prSet presAssocID="{8D7020AE-BFF8-476A-955D-18B34C6A6280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4B2404E8-41F8-492C-AB19-5CF04BD9BA96}" type="presOf" srcId="{3BC9C047-B3F7-4528-8625-955D347492CC}" destId="{41B2D268-325C-4EEB-86EF-2C3871D5DDED}" srcOrd="0" destOrd="2" presId="urn:microsoft.com/office/officeart/2005/8/layout/vList5"/>
    <dgm:cxn modelId="{B15D8CAE-0D5A-48B0-919A-58E40BF6B70E}" srcId="{F2C51400-6797-45AE-92AE-3A6AE733D5D0}" destId="{8D7020AE-BFF8-476A-955D-18B34C6A6280}" srcOrd="0" destOrd="0" parTransId="{4C346431-E3D4-479F-AC5F-72188D33D1EF}" sibTransId="{8F7CB470-6F1A-490C-B64C-CFDF3CE76918}"/>
    <dgm:cxn modelId="{5AB878CF-82F3-40B3-BE2A-73724800A0D9}" srcId="{8D7020AE-BFF8-476A-955D-18B34C6A6280}" destId="{122D76D2-C4DF-40B3-8AF6-4654AC761EF7}" srcOrd="0" destOrd="0" parTransId="{079A7AA8-381E-4356-9B5E-785AAB1F878C}" sibTransId="{DB655AE7-C61F-4726-A782-E58365E102BF}"/>
    <dgm:cxn modelId="{48E38799-EFD4-4FB4-8306-D30CCE668C3C}" type="presOf" srcId="{122D76D2-C4DF-40B3-8AF6-4654AC761EF7}" destId="{41B2D268-325C-4EEB-86EF-2C3871D5DDED}" srcOrd="0" destOrd="0" presId="urn:microsoft.com/office/officeart/2005/8/layout/vList5"/>
    <dgm:cxn modelId="{C3569377-A506-42CC-8E70-3CA6C776E88A}" type="presOf" srcId="{8D7020AE-BFF8-476A-955D-18B34C6A6280}" destId="{DF57940D-EDD3-4617-B0CE-06C5D3369FB0}" srcOrd="0" destOrd="0" presId="urn:microsoft.com/office/officeart/2005/8/layout/vList5"/>
    <dgm:cxn modelId="{A330277F-AFE6-4F9D-89B7-B2EBA03C07AF}" srcId="{8D7020AE-BFF8-476A-955D-18B34C6A6280}" destId="{3BC9C047-B3F7-4528-8625-955D347492CC}" srcOrd="2" destOrd="0" parTransId="{FC2763D3-B792-4AB1-AA40-D3FCD813C42A}" sibTransId="{B4461942-4C41-4734-A15B-6FA804EC96AF}"/>
    <dgm:cxn modelId="{E9AB069D-CF9F-4513-8DDA-2C6EE9C4B775}" type="presOf" srcId="{50D2957A-5056-4E69-9003-2C434F92ED5F}" destId="{41B2D268-325C-4EEB-86EF-2C3871D5DDED}" srcOrd="0" destOrd="1" presId="urn:microsoft.com/office/officeart/2005/8/layout/vList5"/>
    <dgm:cxn modelId="{3E28D149-B721-4FAD-8246-8EE531748DD3}" type="presOf" srcId="{F2C51400-6797-45AE-92AE-3A6AE733D5D0}" destId="{4CA1A4F9-4BA6-4E87-B040-C3E6E6F8DF71}" srcOrd="0" destOrd="0" presId="urn:microsoft.com/office/officeart/2005/8/layout/vList5"/>
    <dgm:cxn modelId="{E40305E1-143C-447F-87FD-471F0EE0B85B}" srcId="{8D7020AE-BFF8-476A-955D-18B34C6A6280}" destId="{50D2957A-5056-4E69-9003-2C434F92ED5F}" srcOrd="1" destOrd="0" parTransId="{34E5CAC5-0392-402E-8DA6-7D556AB8690E}" sibTransId="{FE789D66-4E68-4ACC-97EC-C733A3062B03}"/>
    <dgm:cxn modelId="{DDB4564D-B1EC-4177-9244-41C831F7B2EB}" type="presParOf" srcId="{4CA1A4F9-4BA6-4E87-B040-C3E6E6F8DF71}" destId="{B6A472E2-C33F-4DCA-9CA0-B267BD4C1302}" srcOrd="0" destOrd="0" presId="urn:microsoft.com/office/officeart/2005/8/layout/vList5"/>
    <dgm:cxn modelId="{A540780E-A881-494D-8905-CE5C26DF5BBA}" type="presParOf" srcId="{B6A472E2-C33F-4DCA-9CA0-B267BD4C1302}" destId="{DF57940D-EDD3-4617-B0CE-06C5D3369FB0}" srcOrd="0" destOrd="0" presId="urn:microsoft.com/office/officeart/2005/8/layout/vList5"/>
    <dgm:cxn modelId="{59AE39AF-0C63-4E9F-B2E3-B716BD292D35}" type="presParOf" srcId="{B6A472E2-C33F-4DCA-9CA0-B267BD4C1302}" destId="{41B2D268-325C-4EEB-86EF-2C3871D5DDE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78396D-5B57-41D5-B9C9-D20F9B671E59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AU"/>
        </a:p>
      </dgm:t>
    </dgm:pt>
    <dgm:pt modelId="{C67615C2-44C7-4D6F-A4A6-A62A999E43BA}">
      <dgm:prSet phldrT="[Text]" custT="1"/>
      <dgm:spPr/>
      <dgm:t>
        <a:bodyPr/>
        <a:lstStyle/>
        <a:p>
          <a:r>
            <a:rPr lang="en-AU" sz="4000" dirty="0" smtClean="0"/>
            <a:t>What are we seeking to achieve?</a:t>
          </a:r>
          <a:endParaRPr lang="en-AU" sz="4000" dirty="0"/>
        </a:p>
      </dgm:t>
    </dgm:pt>
    <dgm:pt modelId="{D0044EDB-A46A-4952-B492-98CE64EA4B81}" type="parTrans" cxnId="{139F5EEE-34B1-4A48-AD28-C15BC205FB6F}">
      <dgm:prSet/>
      <dgm:spPr/>
      <dgm:t>
        <a:bodyPr/>
        <a:lstStyle/>
        <a:p>
          <a:endParaRPr lang="en-AU"/>
        </a:p>
      </dgm:t>
    </dgm:pt>
    <dgm:pt modelId="{AE6008E9-1450-45B2-AFEE-BAB7B23CB069}" type="sibTrans" cxnId="{139F5EEE-34B1-4A48-AD28-C15BC205FB6F}">
      <dgm:prSet/>
      <dgm:spPr/>
      <dgm:t>
        <a:bodyPr/>
        <a:lstStyle/>
        <a:p>
          <a:endParaRPr lang="en-AU"/>
        </a:p>
      </dgm:t>
    </dgm:pt>
    <dgm:pt modelId="{DC8EBEB1-AFFE-46E9-9B31-FC0256191218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AU" dirty="0"/>
        </a:p>
      </dgm:t>
    </dgm:pt>
    <dgm:pt modelId="{6AC634CA-B05C-4873-A5BF-AD6BD4D62C41}" type="parTrans" cxnId="{B12C7837-AD9F-48A3-B9C8-E793A7963839}">
      <dgm:prSet/>
      <dgm:spPr/>
      <dgm:t>
        <a:bodyPr/>
        <a:lstStyle/>
        <a:p>
          <a:endParaRPr lang="en-AU"/>
        </a:p>
      </dgm:t>
    </dgm:pt>
    <dgm:pt modelId="{402E71C6-DA88-4540-9554-0496282D07E8}" type="sibTrans" cxnId="{B12C7837-AD9F-48A3-B9C8-E793A7963839}">
      <dgm:prSet/>
      <dgm:spPr/>
      <dgm:t>
        <a:bodyPr/>
        <a:lstStyle/>
        <a:p>
          <a:endParaRPr lang="en-AU"/>
        </a:p>
      </dgm:t>
    </dgm:pt>
    <dgm:pt modelId="{416C1723-B123-4CF7-8EF7-BA99E45C3693}" type="pres">
      <dgm:prSet presAssocID="{CD78396D-5B57-41D5-B9C9-D20F9B671E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702B087E-8783-4C0C-B621-366F33A07669}" type="pres">
      <dgm:prSet presAssocID="{C67615C2-44C7-4D6F-A4A6-A62A999E43BA}" presName="linNode" presStyleCnt="0"/>
      <dgm:spPr/>
    </dgm:pt>
    <dgm:pt modelId="{D4EE5B25-10F2-44F8-9CA1-9C53F7E47665}" type="pres">
      <dgm:prSet presAssocID="{C67615C2-44C7-4D6F-A4A6-A62A999E43BA}" presName="parentText" presStyleLbl="node1" presStyleIdx="0" presStyleCnt="1" custScaleX="105241" custScaleY="9016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62790A2-4F0B-4E69-9B51-D1C4EF916856}" type="pres">
      <dgm:prSet presAssocID="{C67615C2-44C7-4D6F-A4A6-A62A999E43BA}" presName="descendantText" presStyleLbl="alignAccFollowNode1" presStyleIdx="0" presStyleCnt="1" custScaleX="88679" custScaleY="88525" custLinFactNeighborX="-419" custLinFactNeighborY="-20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DB7240D0-FA30-4B8A-8FED-D396599DDA35}" type="presOf" srcId="{CD78396D-5B57-41D5-B9C9-D20F9B671E59}" destId="{416C1723-B123-4CF7-8EF7-BA99E45C3693}" srcOrd="0" destOrd="0" presId="urn:microsoft.com/office/officeart/2005/8/layout/vList5"/>
    <dgm:cxn modelId="{B12C7837-AD9F-48A3-B9C8-E793A7963839}" srcId="{C67615C2-44C7-4D6F-A4A6-A62A999E43BA}" destId="{DC8EBEB1-AFFE-46E9-9B31-FC0256191218}" srcOrd="0" destOrd="0" parTransId="{6AC634CA-B05C-4873-A5BF-AD6BD4D62C41}" sibTransId="{402E71C6-DA88-4540-9554-0496282D07E8}"/>
    <dgm:cxn modelId="{957610E8-CFD9-4055-9877-480C1E5C8440}" type="presOf" srcId="{C67615C2-44C7-4D6F-A4A6-A62A999E43BA}" destId="{D4EE5B25-10F2-44F8-9CA1-9C53F7E47665}" srcOrd="0" destOrd="0" presId="urn:microsoft.com/office/officeart/2005/8/layout/vList5"/>
    <dgm:cxn modelId="{1ADDD354-3E57-4F72-BEF5-F4459A4D343F}" type="presOf" srcId="{DC8EBEB1-AFFE-46E9-9B31-FC0256191218}" destId="{762790A2-4F0B-4E69-9B51-D1C4EF916856}" srcOrd="0" destOrd="0" presId="urn:microsoft.com/office/officeart/2005/8/layout/vList5"/>
    <dgm:cxn modelId="{139F5EEE-34B1-4A48-AD28-C15BC205FB6F}" srcId="{CD78396D-5B57-41D5-B9C9-D20F9B671E59}" destId="{C67615C2-44C7-4D6F-A4A6-A62A999E43BA}" srcOrd="0" destOrd="0" parTransId="{D0044EDB-A46A-4952-B492-98CE64EA4B81}" sibTransId="{AE6008E9-1450-45B2-AFEE-BAB7B23CB069}"/>
    <dgm:cxn modelId="{E5CCFBFC-799D-41C6-8055-15C909938CD6}" type="presParOf" srcId="{416C1723-B123-4CF7-8EF7-BA99E45C3693}" destId="{702B087E-8783-4C0C-B621-366F33A07669}" srcOrd="0" destOrd="0" presId="urn:microsoft.com/office/officeart/2005/8/layout/vList5"/>
    <dgm:cxn modelId="{D4F16034-FD75-4E0D-95F8-6310DC5D2DE6}" type="presParOf" srcId="{702B087E-8783-4C0C-B621-366F33A07669}" destId="{D4EE5B25-10F2-44F8-9CA1-9C53F7E47665}" srcOrd="0" destOrd="0" presId="urn:microsoft.com/office/officeart/2005/8/layout/vList5"/>
    <dgm:cxn modelId="{44AA62D3-FCBA-435E-A328-98E45EDF0737}" type="presParOf" srcId="{702B087E-8783-4C0C-B621-366F33A07669}" destId="{762790A2-4F0B-4E69-9B51-D1C4EF91685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D514C7-1D1D-495F-881D-4F618FDD7B3D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AU"/>
        </a:p>
      </dgm:t>
    </dgm:pt>
    <dgm:pt modelId="{A58C1F05-1F2D-447A-9C81-65780985C4AB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AU" sz="4800" dirty="0" smtClean="0"/>
            <a:t>Key areas for reform</a:t>
          </a:r>
          <a:endParaRPr lang="en-AU" sz="4800" dirty="0"/>
        </a:p>
      </dgm:t>
    </dgm:pt>
    <dgm:pt modelId="{D93A9FBA-7F39-46FB-A9A7-57AAA8CD155A}" type="parTrans" cxnId="{8F0DD9A8-2559-45DC-8A9E-7A707B1BDCAF}">
      <dgm:prSet/>
      <dgm:spPr/>
      <dgm:t>
        <a:bodyPr/>
        <a:lstStyle/>
        <a:p>
          <a:endParaRPr lang="en-AU"/>
        </a:p>
      </dgm:t>
    </dgm:pt>
    <dgm:pt modelId="{17102048-5419-4E14-B82D-EE54EA604E62}" type="sibTrans" cxnId="{8F0DD9A8-2559-45DC-8A9E-7A707B1BDCAF}">
      <dgm:prSet/>
      <dgm:spPr/>
      <dgm:t>
        <a:bodyPr/>
        <a:lstStyle/>
        <a:p>
          <a:endParaRPr lang="en-AU"/>
        </a:p>
      </dgm:t>
    </dgm:pt>
    <dgm:pt modelId="{DE7BD74E-191D-42CC-B78E-4C9316530E25}">
      <dgm:prSet phldrT="[Text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AU" sz="2000" dirty="0" smtClean="0"/>
            <a:t>The most significant proposed reforms of the National Code are: </a:t>
          </a:r>
          <a:endParaRPr lang="en-AU" sz="2000" dirty="0"/>
        </a:p>
      </dgm:t>
    </dgm:pt>
    <dgm:pt modelId="{1BDFF933-C638-4E96-9775-2A9F29842913}" type="parTrans" cxnId="{3D867BC5-C003-489A-A948-E6D30810B3DA}">
      <dgm:prSet/>
      <dgm:spPr/>
      <dgm:t>
        <a:bodyPr/>
        <a:lstStyle/>
        <a:p>
          <a:endParaRPr lang="en-AU"/>
        </a:p>
      </dgm:t>
    </dgm:pt>
    <dgm:pt modelId="{B94D3123-1BF4-48AD-9E4A-44D8D768079B}" type="sibTrans" cxnId="{3D867BC5-C003-489A-A948-E6D30810B3DA}">
      <dgm:prSet/>
      <dgm:spPr/>
      <dgm:t>
        <a:bodyPr/>
        <a:lstStyle/>
        <a:p>
          <a:endParaRPr lang="en-AU"/>
        </a:p>
      </dgm:t>
    </dgm:pt>
    <dgm:pt modelId="{9D94B82D-D7EE-4BF1-8C18-52E8F7B4637F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AU" sz="2000" dirty="0" smtClean="0"/>
            <a:t>Improving transparency of written agreements (Standard 3).</a:t>
          </a:r>
          <a:endParaRPr lang="en-AU" sz="2000" dirty="0"/>
        </a:p>
      </dgm:t>
    </dgm:pt>
    <dgm:pt modelId="{93880207-2833-44C2-9B21-47C707C8DBAF}" type="parTrans" cxnId="{B60239E0-4388-4B62-9600-46BE227820D3}">
      <dgm:prSet/>
      <dgm:spPr/>
      <dgm:t>
        <a:bodyPr/>
        <a:lstStyle/>
        <a:p>
          <a:endParaRPr lang="en-AU"/>
        </a:p>
      </dgm:t>
    </dgm:pt>
    <dgm:pt modelId="{94AEA7C5-B3E7-4DE2-BC83-B5936C80BB9C}" type="sibTrans" cxnId="{B60239E0-4388-4B62-9600-46BE227820D3}">
      <dgm:prSet/>
      <dgm:spPr/>
      <dgm:t>
        <a:bodyPr/>
        <a:lstStyle/>
        <a:p>
          <a:endParaRPr lang="en-AU"/>
        </a:p>
      </dgm:t>
    </dgm:pt>
    <dgm:pt modelId="{FECD5C20-B793-4E6B-957E-7B30E4C9CEBA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AU" sz="2000" dirty="0" smtClean="0"/>
            <a:t>Strengthening the welfare of younger overseas students (Standard 5).</a:t>
          </a:r>
          <a:endParaRPr lang="en-AU" sz="2000" dirty="0"/>
        </a:p>
      </dgm:t>
    </dgm:pt>
    <dgm:pt modelId="{408BA90F-136D-4462-94FE-709B53087910}" type="parTrans" cxnId="{B8D4A649-F964-4B1D-99CC-45B177747D5C}">
      <dgm:prSet/>
      <dgm:spPr/>
      <dgm:t>
        <a:bodyPr/>
        <a:lstStyle/>
        <a:p>
          <a:endParaRPr lang="en-AU"/>
        </a:p>
      </dgm:t>
    </dgm:pt>
    <dgm:pt modelId="{8B6A01E2-86EB-47D3-9190-FBB6A8EF47E7}" type="sibTrans" cxnId="{B8D4A649-F964-4B1D-99CC-45B177747D5C}">
      <dgm:prSet/>
      <dgm:spPr/>
      <dgm:t>
        <a:bodyPr/>
        <a:lstStyle/>
        <a:p>
          <a:endParaRPr lang="en-AU"/>
        </a:p>
      </dgm:t>
    </dgm:pt>
    <dgm:pt modelId="{346A91DE-4C67-485E-942A-4493D8C11B04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AU" sz="2000" dirty="0" smtClean="0"/>
            <a:t>Providing greater guidance for providers in assessing overseas student transfers (Standard 7).</a:t>
          </a:r>
          <a:endParaRPr lang="en-AU" sz="2000" dirty="0"/>
        </a:p>
      </dgm:t>
    </dgm:pt>
    <dgm:pt modelId="{C64BAC0C-6757-4CF9-8EB6-A60B3276F628}" type="parTrans" cxnId="{0825D8CF-AA50-47C5-890B-CD317C0E1E95}">
      <dgm:prSet/>
      <dgm:spPr/>
      <dgm:t>
        <a:bodyPr/>
        <a:lstStyle/>
        <a:p>
          <a:endParaRPr lang="en-AU"/>
        </a:p>
      </dgm:t>
    </dgm:pt>
    <dgm:pt modelId="{F609EB5D-D5C7-473A-8B6C-9290ECC2E139}" type="sibTrans" cxnId="{0825D8CF-AA50-47C5-890B-CD317C0E1E95}">
      <dgm:prSet/>
      <dgm:spPr/>
      <dgm:t>
        <a:bodyPr/>
        <a:lstStyle/>
        <a:p>
          <a:endParaRPr lang="en-AU"/>
        </a:p>
      </dgm:t>
    </dgm:pt>
    <dgm:pt modelId="{376F5E5C-A4F8-448D-B2B5-1F0F00CA9D51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AU" sz="2000" dirty="0" smtClean="0"/>
            <a:t>Strengthening overseas student visa requirements and increasing online learning (Standard 8).</a:t>
          </a:r>
          <a:endParaRPr lang="en-AU" sz="2000" dirty="0"/>
        </a:p>
      </dgm:t>
    </dgm:pt>
    <dgm:pt modelId="{1A26A8B1-FD42-4EFD-9D3F-198092B28B0D}" type="parTrans" cxnId="{BC261D7E-E0C7-45CE-954E-7CA8022ADAB6}">
      <dgm:prSet/>
      <dgm:spPr/>
      <dgm:t>
        <a:bodyPr/>
        <a:lstStyle/>
        <a:p>
          <a:endParaRPr lang="en-AU"/>
        </a:p>
      </dgm:t>
    </dgm:pt>
    <dgm:pt modelId="{C480D2FE-1FE7-4779-8414-3E5C26EF4B4E}" type="sibTrans" cxnId="{BC261D7E-E0C7-45CE-954E-7CA8022ADAB6}">
      <dgm:prSet/>
      <dgm:spPr/>
      <dgm:t>
        <a:bodyPr/>
        <a:lstStyle/>
        <a:p>
          <a:endParaRPr lang="en-AU"/>
        </a:p>
      </dgm:t>
    </dgm:pt>
    <dgm:pt modelId="{23A4D672-375C-47A3-A082-2C9001EB0562}" type="pres">
      <dgm:prSet presAssocID="{EED514C7-1D1D-495F-881D-4F618FDD7B3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FCAC0D77-CED9-4C8C-BC70-BAAEBB25A4B7}" type="pres">
      <dgm:prSet presAssocID="{A58C1F05-1F2D-447A-9C81-65780985C4AB}" presName="linNode" presStyleCnt="0"/>
      <dgm:spPr/>
    </dgm:pt>
    <dgm:pt modelId="{2B287DD3-90C9-4E39-8C50-A236560CE54B}" type="pres">
      <dgm:prSet presAssocID="{A58C1F05-1F2D-447A-9C81-65780985C4AB}" presName="parentText" presStyleLbl="node1" presStyleIdx="0" presStyleCnt="1" custScaleY="100098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31ABF6E-D76D-49B9-A230-BA539221E6DD}" type="pres">
      <dgm:prSet presAssocID="{A58C1F05-1F2D-447A-9C81-65780985C4AB}" presName="descendantText" presStyleLbl="alignAccFollowNode1" presStyleIdx="0" presStyleCnt="1" custScaleY="12080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68E65B88-0436-4424-9934-7301984F5085}" type="presOf" srcId="{9D94B82D-D7EE-4BF1-8C18-52E8F7B4637F}" destId="{331ABF6E-D76D-49B9-A230-BA539221E6DD}" srcOrd="0" destOrd="1" presId="urn:microsoft.com/office/officeart/2005/8/layout/vList5"/>
    <dgm:cxn modelId="{A725D5DE-5598-4FEF-8E69-75B5F1C7FB46}" type="presOf" srcId="{346A91DE-4C67-485E-942A-4493D8C11B04}" destId="{331ABF6E-D76D-49B9-A230-BA539221E6DD}" srcOrd="0" destOrd="3" presId="urn:microsoft.com/office/officeart/2005/8/layout/vList5"/>
    <dgm:cxn modelId="{B60239E0-4388-4B62-9600-46BE227820D3}" srcId="{DE7BD74E-191D-42CC-B78E-4C9316530E25}" destId="{9D94B82D-D7EE-4BF1-8C18-52E8F7B4637F}" srcOrd="0" destOrd="0" parTransId="{93880207-2833-44C2-9B21-47C707C8DBAF}" sibTransId="{94AEA7C5-B3E7-4DE2-BC83-B5936C80BB9C}"/>
    <dgm:cxn modelId="{3D867BC5-C003-489A-A948-E6D30810B3DA}" srcId="{A58C1F05-1F2D-447A-9C81-65780985C4AB}" destId="{DE7BD74E-191D-42CC-B78E-4C9316530E25}" srcOrd="0" destOrd="0" parTransId="{1BDFF933-C638-4E96-9775-2A9F29842913}" sibTransId="{B94D3123-1BF4-48AD-9E4A-44D8D768079B}"/>
    <dgm:cxn modelId="{8F0DD9A8-2559-45DC-8A9E-7A707B1BDCAF}" srcId="{EED514C7-1D1D-495F-881D-4F618FDD7B3D}" destId="{A58C1F05-1F2D-447A-9C81-65780985C4AB}" srcOrd="0" destOrd="0" parTransId="{D93A9FBA-7F39-46FB-A9A7-57AAA8CD155A}" sibTransId="{17102048-5419-4E14-B82D-EE54EA604E62}"/>
    <dgm:cxn modelId="{0825D8CF-AA50-47C5-890B-CD317C0E1E95}" srcId="{DE7BD74E-191D-42CC-B78E-4C9316530E25}" destId="{346A91DE-4C67-485E-942A-4493D8C11B04}" srcOrd="2" destOrd="0" parTransId="{C64BAC0C-6757-4CF9-8EB6-A60B3276F628}" sibTransId="{F609EB5D-D5C7-473A-8B6C-9290ECC2E139}"/>
    <dgm:cxn modelId="{A9A927AB-2AF7-4AB8-988A-C28B2251092A}" type="presOf" srcId="{376F5E5C-A4F8-448D-B2B5-1F0F00CA9D51}" destId="{331ABF6E-D76D-49B9-A230-BA539221E6DD}" srcOrd="0" destOrd="4" presId="urn:microsoft.com/office/officeart/2005/8/layout/vList5"/>
    <dgm:cxn modelId="{19D43908-DFB3-4507-8F81-8C025BD4B6A7}" type="presOf" srcId="{A58C1F05-1F2D-447A-9C81-65780985C4AB}" destId="{2B287DD3-90C9-4E39-8C50-A236560CE54B}" srcOrd="0" destOrd="0" presId="urn:microsoft.com/office/officeart/2005/8/layout/vList5"/>
    <dgm:cxn modelId="{66CC3BD8-C3A2-461C-9880-A0F69C76DC12}" type="presOf" srcId="{DE7BD74E-191D-42CC-B78E-4C9316530E25}" destId="{331ABF6E-D76D-49B9-A230-BA539221E6DD}" srcOrd="0" destOrd="0" presId="urn:microsoft.com/office/officeart/2005/8/layout/vList5"/>
    <dgm:cxn modelId="{B8D4A649-F964-4B1D-99CC-45B177747D5C}" srcId="{DE7BD74E-191D-42CC-B78E-4C9316530E25}" destId="{FECD5C20-B793-4E6B-957E-7B30E4C9CEBA}" srcOrd="1" destOrd="0" parTransId="{408BA90F-136D-4462-94FE-709B53087910}" sibTransId="{8B6A01E2-86EB-47D3-9190-FBB6A8EF47E7}"/>
    <dgm:cxn modelId="{4BBFA83F-F605-4DEF-9667-F39C31A4F18C}" type="presOf" srcId="{EED514C7-1D1D-495F-881D-4F618FDD7B3D}" destId="{23A4D672-375C-47A3-A082-2C9001EB0562}" srcOrd="0" destOrd="0" presId="urn:microsoft.com/office/officeart/2005/8/layout/vList5"/>
    <dgm:cxn modelId="{08C2547E-5E48-4533-A934-EBEEDAA6885C}" type="presOf" srcId="{FECD5C20-B793-4E6B-957E-7B30E4C9CEBA}" destId="{331ABF6E-D76D-49B9-A230-BA539221E6DD}" srcOrd="0" destOrd="2" presId="urn:microsoft.com/office/officeart/2005/8/layout/vList5"/>
    <dgm:cxn modelId="{BC261D7E-E0C7-45CE-954E-7CA8022ADAB6}" srcId="{DE7BD74E-191D-42CC-B78E-4C9316530E25}" destId="{376F5E5C-A4F8-448D-B2B5-1F0F00CA9D51}" srcOrd="3" destOrd="0" parTransId="{1A26A8B1-FD42-4EFD-9D3F-198092B28B0D}" sibTransId="{C480D2FE-1FE7-4779-8414-3E5C26EF4B4E}"/>
    <dgm:cxn modelId="{1D6BDE76-2A56-48AD-927C-68A459790AF6}" type="presParOf" srcId="{23A4D672-375C-47A3-A082-2C9001EB0562}" destId="{FCAC0D77-CED9-4C8C-BC70-BAAEBB25A4B7}" srcOrd="0" destOrd="0" presId="urn:microsoft.com/office/officeart/2005/8/layout/vList5"/>
    <dgm:cxn modelId="{A1F014A8-CC1B-4C70-9EA0-C8518E802504}" type="presParOf" srcId="{FCAC0D77-CED9-4C8C-BC70-BAAEBB25A4B7}" destId="{2B287DD3-90C9-4E39-8C50-A236560CE54B}" srcOrd="0" destOrd="0" presId="urn:microsoft.com/office/officeart/2005/8/layout/vList5"/>
    <dgm:cxn modelId="{4D819E7B-5EDE-4E56-9C22-623C5B0DD980}" type="presParOf" srcId="{FCAC0D77-CED9-4C8C-BC70-BAAEBB25A4B7}" destId="{331ABF6E-D76D-49B9-A230-BA539221E6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89A7FA-9408-4666-8021-E3E4F68CD4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F2A4815F-2A7F-4CFF-8494-62A2FD3DE604}">
      <dgm:prSet phldrT="[Text]" custT="1"/>
      <dgm:spPr>
        <a:solidFill>
          <a:schemeClr val="accent1"/>
        </a:solidFill>
      </dgm:spPr>
      <dgm:t>
        <a:bodyPr/>
        <a:lstStyle/>
        <a:p>
          <a:pPr algn="ctr" rtl="0"/>
          <a:r>
            <a:rPr lang="en-AU" sz="4000" dirty="0" smtClean="0">
              <a:latin typeface="+mn-lt"/>
            </a:rPr>
            <a:t>Formalisation of Enrolment and Written Agreements</a:t>
          </a:r>
          <a:endParaRPr lang="en-AU" sz="4000" dirty="0"/>
        </a:p>
      </dgm:t>
    </dgm:pt>
    <dgm:pt modelId="{0F8953AD-A461-4F1F-A1D5-BE5C70CDA02B}" type="parTrans" cxnId="{092B82E2-BBC4-4D5A-B0DA-70877D0F1E5D}">
      <dgm:prSet/>
      <dgm:spPr/>
      <dgm:t>
        <a:bodyPr/>
        <a:lstStyle/>
        <a:p>
          <a:endParaRPr lang="en-AU"/>
        </a:p>
      </dgm:t>
    </dgm:pt>
    <dgm:pt modelId="{3645DEE5-6848-4602-8E9A-4D5FAFE12E6D}" type="sibTrans" cxnId="{092B82E2-BBC4-4D5A-B0DA-70877D0F1E5D}">
      <dgm:prSet/>
      <dgm:spPr/>
      <dgm:t>
        <a:bodyPr/>
        <a:lstStyle/>
        <a:p>
          <a:endParaRPr lang="en-AU"/>
        </a:p>
      </dgm:t>
    </dgm:pt>
    <dgm:pt modelId="{90128D3D-2CE1-418E-906A-090940557332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AU" sz="2200" dirty="0" smtClean="0"/>
            <a:t>Continues to focus on the formalisation of enrolment and written agreements.</a:t>
          </a:r>
          <a:endParaRPr lang="en-AU" sz="2200" dirty="0"/>
        </a:p>
      </dgm:t>
    </dgm:pt>
    <dgm:pt modelId="{F8B33F1B-0132-4A70-AF04-9EA38CF9B0C3}" type="parTrans" cxnId="{34A2F61E-754D-4467-B8B9-A3A70AEEA6A6}">
      <dgm:prSet/>
      <dgm:spPr/>
      <dgm:t>
        <a:bodyPr/>
        <a:lstStyle/>
        <a:p>
          <a:endParaRPr lang="en-AU"/>
        </a:p>
      </dgm:t>
    </dgm:pt>
    <dgm:pt modelId="{631CA93A-0F1A-45C1-BE7E-E3F7451F7A99}" type="sibTrans" cxnId="{34A2F61E-754D-4467-B8B9-A3A70AEEA6A6}">
      <dgm:prSet/>
      <dgm:spPr/>
      <dgm:t>
        <a:bodyPr/>
        <a:lstStyle/>
        <a:p>
          <a:endParaRPr lang="en-AU"/>
        </a:p>
      </dgm:t>
    </dgm:pt>
    <dgm:pt modelId="{F4ED391D-87EF-4346-A74E-AFF75A83ABBF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AU" sz="2200" dirty="0" smtClean="0"/>
            <a:t>Includes additional details that should be in a written agreement.</a:t>
          </a:r>
        </a:p>
      </dgm:t>
    </dgm:pt>
    <dgm:pt modelId="{13F7D59C-1442-4002-9B00-3C8AF9E1E846}" type="parTrans" cxnId="{58675987-11A0-4319-9235-F89D0DCC1960}">
      <dgm:prSet/>
      <dgm:spPr/>
      <dgm:t>
        <a:bodyPr/>
        <a:lstStyle/>
        <a:p>
          <a:endParaRPr lang="en-AU"/>
        </a:p>
      </dgm:t>
    </dgm:pt>
    <dgm:pt modelId="{DE08C877-E647-4123-A2BA-9E78BB6A27D9}" type="sibTrans" cxnId="{58675987-11A0-4319-9235-F89D0DCC1960}">
      <dgm:prSet/>
      <dgm:spPr/>
      <dgm:t>
        <a:bodyPr/>
        <a:lstStyle/>
        <a:p>
          <a:endParaRPr lang="en-AU"/>
        </a:p>
      </dgm:t>
    </dgm:pt>
    <dgm:pt modelId="{03B96DFF-5D9D-4211-8A6B-597714A01F0D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AU" sz="2200" dirty="0" smtClean="0"/>
            <a:t>Written agreement may take any form provided it meets the requirements of the ESOS Act and the National Code. </a:t>
          </a:r>
          <a:endParaRPr lang="en-AU" sz="2200" dirty="0"/>
        </a:p>
      </dgm:t>
    </dgm:pt>
    <dgm:pt modelId="{39D131E4-8F05-4F8E-AFE1-1DBE1976B0FF}" type="parTrans" cxnId="{6D0731E7-9266-40EA-861C-527C0A08B923}">
      <dgm:prSet/>
      <dgm:spPr/>
      <dgm:t>
        <a:bodyPr/>
        <a:lstStyle/>
        <a:p>
          <a:endParaRPr lang="en-AU"/>
        </a:p>
      </dgm:t>
    </dgm:pt>
    <dgm:pt modelId="{E5203119-F03E-432B-B71B-DBA827956280}" type="sibTrans" cxnId="{6D0731E7-9266-40EA-861C-527C0A08B923}">
      <dgm:prSet/>
      <dgm:spPr/>
      <dgm:t>
        <a:bodyPr/>
        <a:lstStyle/>
        <a:p>
          <a:endParaRPr lang="en-AU"/>
        </a:p>
      </dgm:t>
    </dgm:pt>
    <dgm:pt modelId="{15DDFDFC-84E3-4D10-BBD4-88122A2EE41E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AU" sz="2200" dirty="0"/>
        </a:p>
      </dgm:t>
    </dgm:pt>
    <dgm:pt modelId="{E0506202-7443-4C6B-9137-CEFEE00300FD}" type="parTrans" cxnId="{193620F9-6EAF-4914-BFE0-BC36C9F6E8AB}">
      <dgm:prSet/>
      <dgm:spPr/>
      <dgm:t>
        <a:bodyPr/>
        <a:lstStyle/>
        <a:p>
          <a:endParaRPr lang="en-AU"/>
        </a:p>
      </dgm:t>
    </dgm:pt>
    <dgm:pt modelId="{18A9EC04-13B7-4E49-9D14-562638BEF2AC}" type="sibTrans" cxnId="{193620F9-6EAF-4914-BFE0-BC36C9F6E8AB}">
      <dgm:prSet/>
      <dgm:spPr/>
      <dgm:t>
        <a:bodyPr/>
        <a:lstStyle/>
        <a:p>
          <a:endParaRPr lang="en-AU"/>
        </a:p>
      </dgm:t>
    </dgm:pt>
    <dgm:pt modelId="{4542FF46-2A2F-4FC3-9414-1F2E1167D1C8}" type="pres">
      <dgm:prSet presAssocID="{F689A7FA-9408-4666-8021-E3E4F68CD4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DB85F39E-E6BC-43DF-8169-D82D86DCD47E}" type="pres">
      <dgm:prSet presAssocID="{F2A4815F-2A7F-4CFF-8494-62A2FD3DE604}" presName="parentText" presStyleLbl="node1" presStyleIdx="0" presStyleCnt="1" custScaleY="86562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8CB5679-C475-46D0-8F45-5A8B37E4D100}" type="pres">
      <dgm:prSet presAssocID="{F2A4815F-2A7F-4CFF-8494-62A2FD3DE604}" presName="childText" presStyleLbl="revTx" presStyleIdx="0" presStyleCnt="1" custScaleY="149726" custLinFactNeighborY="494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B837F1EF-7BF7-4EB8-99A7-C8AA4CC723F5}" type="presOf" srcId="{15DDFDFC-84E3-4D10-BBD4-88122A2EE41E}" destId="{08CB5679-C475-46D0-8F45-5A8B37E4D100}" srcOrd="0" destOrd="0" presId="urn:microsoft.com/office/officeart/2005/8/layout/vList2"/>
    <dgm:cxn modelId="{C98FFBF6-179E-4A07-9682-C4702C1B90A6}" type="presOf" srcId="{03B96DFF-5D9D-4211-8A6B-597714A01F0D}" destId="{08CB5679-C475-46D0-8F45-5A8B37E4D100}" srcOrd="0" destOrd="3" presId="urn:microsoft.com/office/officeart/2005/8/layout/vList2"/>
    <dgm:cxn modelId="{34A2F61E-754D-4467-B8B9-A3A70AEEA6A6}" srcId="{F2A4815F-2A7F-4CFF-8494-62A2FD3DE604}" destId="{90128D3D-2CE1-418E-906A-090940557332}" srcOrd="1" destOrd="0" parTransId="{F8B33F1B-0132-4A70-AF04-9EA38CF9B0C3}" sibTransId="{631CA93A-0F1A-45C1-BE7E-E3F7451F7A99}"/>
    <dgm:cxn modelId="{AF6A1298-4A7F-4BF4-9C5F-67B14F966965}" type="presOf" srcId="{F4ED391D-87EF-4346-A74E-AFF75A83ABBF}" destId="{08CB5679-C475-46D0-8F45-5A8B37E4D100}" srcOrd="0" destOrd="2" presId="urn:microsoft.com/office/officeart/2005/8/layout/vList2"/>
    <dgm:cxn modelId="{28E73E2D-5677-43F0-8E89-B3814D6DB65C}" type="presOf" srcId="{90128D3D-2CE1-418E-906A-090940557332}" destId="{08CB5679-C475-46D0-8F45-5A8B37E4D100}" srcOrd="0" destOrd="1" presId="urn:microsoft.com/office/officeart/2005/8/layout/vList2"/>
    <dgm:cxn modelId="{092B82E2-BBC4-4D5A-B0DA-70877D0F1E5D}" srcId="{F689A7FA-9408-4666-8021-E3E4F68CD46B}" destId="{F2A4815F-2A7F-4CFF-8494-62A2FD3DE604}" srcOrd="0" destOrd="0" parTransId="{0F8953AD-A461-4F1F-A1D5-BE5C70CDA02B}" sibTransId="{3645DEE5-6848-4602-8E9A-4D5FAFE12E6D}"/>
    <dgm:cxn modelId="{C430E85B-F28A-4FD5-921F-1B123DF5A058}" type="presOf" srcId="{F689A7FA-9408-4666-8021-E3E4F68CD46B}" destId="{4542FF46-2A2F-4FC3-9414-1F2E1167D1C8}" srcOrd="0" destOrd="0" presId="urn:microsoft.com/office/officeart/2005/8/layout/vList2"/>
    <dgm:cxn modelId="{2F9B6D64-93F3-4F6E-BA36-ACAEBFC6E4FC}" type="presOf" srcId="{F2A4815F-2A7F-4CFF-8494-62A2FD3DE604}" destId="{DB85F39E-E6BC-43DF-8169-D82D86DCD47E}" srcOrd="0" destOrd="0" presId="urn:microsoft.com/office/officeart/2005/8/layout/vList2"/>
    <dgm:cxn modelId="{6D0731E7-9266-40EA-861C-527C0A08B923}" srcId="{F2A4815F-2A7F-4CFF-8494-62A2FD3DE604}" destId="{03B96DFF-5D9D-4211-8A6B-597714A01F0D}" srcOrd="3" destOrd="0" parTransId="{39D131E4-8F05-4F8E-AFE1-1DBE1976B0FF}" sibTransId="{E5203119-F03E-432B-B71B-DBA827956280}"/>
    <dgm:cxn modelId="{58675987-11A0-4319-9235-F89D0DCC1960}" srcId="{F2A4815F-2A7F-4CFF-8494-62A2FD3DE604}" destId="{F4ED391D-87EF-4346-A74E-AFF75A83ABBF}" srcOrd="2" destOrd="0" parTransId="{13F7D59C-1442-4002-9B00-3C8AF9E1E846}" sibTransId="{DE08C877-E647-4123-A2BA-9E78BB6A27D9}"/>
    <dgm:cxn modelId="{193620F9-6EAF-4914-BFE0-BC36C9F6E8AB}" srcId="{F2A4815F-2A7F-4CFF-8494-62A2FD3DE604}" destId="{15DDFDFC-84E3-4D10-BBD4-88122A2EE41E}" srcOrd="0" destOrd="0" parTransId="{E0506202-7443-4C6B-9137-CEFEE00300FD}" sibTransId="{18A9EC04-13B7-4E49-9D14-562638BEF2AC}"/>
    <dgm:cxn modelId="{C82544B8-4043-4188-AC68-DDCA490A26D8}" type="presParOf" srcId="{4542FF46-2A2F-4FC3-9414-1F2E1167D1C8}" destId="{DB85F39E-E6BC-43DF-8169-D82D86DCD47E}" srcOrd="0" destOrd="0" presId="urn:microsoft.com/office/officeart/2005/8/layout/vList2"/>
    <dgm:cxn modelId="{E81073B7-26BA-4488-83C9-ADB536C7DB07}" type="presParOf" srcId="{4542FF46-2A2F-4FC3-9414-1F2E1167D1C8}" destId="{08CB5679-C475-46D0-8F45-5A8B37E4D10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398CB0-8453-4A1F-860B-7AFE192670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8E16828-512A-4504-815D-B7D81520AA71}">
      <dgm:prSet phldrT="[Text]" custT="1"/>
      <dgm:spPr>
        <a:solidFill>
          <a:schemeClr val="accent3"/>
        </a:solidFill>
      </dgm:spPr>
      <dgm:t>
        <a:bodyPr/>
        <a:lstStyle/>
        <a:p>
          <a:pPr algn="ctr" rtl="0"/>
          <a:r>
            <a:rPr lang="en-AU" sz="4000" dirty="0" smtClean="0">
              <a:latin typeface="+mj-lt"/>
            </a:rPr>
            <a:t>Younger Overseas Students</a:t>
          </a:r>
          <a:endParaRPr lang="en-AU" sz="4000" dirty="0"/>
        </a:p>
      </dgm:t>
    </dgm:pt>
    <dgm:pt modelId="{DACE74D7-34F4-4913-8EE4-3FC8A744EDF0}" type="parTrans" cxnId="{585E75FD-E660-4185-8173-954288ED5B7B}">
      <dgm:prSet/>
      <dgm:spPr/>
      <dgm:t>
        <a:bodyPr/>
        <a:lstStyle/>
        <a:p>
          <a:endParaRPr lang="en-AU"/>
        </a:p>
      </dgm:t>
    </dgm:pt>
    <dgm:pt modelId="{23052633-A026-41CC-8BB3-D486EFD8B356}" type="sibTrans" cxnId="{585E75FD-E660-4185-8173-954288ED5B7B}">
      <dgm:prSet/>
      <dgm:spPr/>
      <dgm:t>
        <a:bodyPr/>
        <a:lstStyle/>
        <a:p>
          <a:endParaRPr lang="en-AU"/>
        </a:p>
      </dgm:t>
    </dgm:pt>
    <dgm:pt modelId="{E7203D5D-662F-4CA9-97BD-D3D39B4A3729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n-AU" sz="2000" dirty="0" smtClean="0"/>
            <a:t>Providers must give younger students information on who to contact in emergency situations and in cases of abuse.</a:t>
          </a:r>
          <a:endParaRPr lang="en-AU" sz="2000" dirty="0"/>
        </a:p>
      </dgm:t>
    </dgm:pt>
    <dgm:pt modelId="{726556BC-1CBD-4719-B698-346DAE04BD80}" type="parTrans" cxnId="{3430056D-AC5A-4515-BCA6-D0D334AEE0F3}">
      <dgm:prSet/>
      <dgm:spPr/>
      <dgm:t>
        <a:bodyPr/>
        <a:lstStyle/>
        <a:p>
          <a:endParaRPr lang="en-AU"/>
        </a:p>
      </dgm:t>
    </dgm:pt>
    <dgm:pt modelId="{9E29F9DD-D742-4483-AB07-75CFD8D70D95}" type="sibTrans" cxnId="{3430056D-AC5A-4515-BCA6-D0D334AEE0F3}">
      <dgm:prSet/>
      <dgm:spPr/>
      <dgm:t>
        <a:bodyPr/>
        <a:lstStyle/>
        <a:p>
          <a:endParaRPr lang="en-AU"/>
        </a:p>
      </dgm:t>
    </dgm:pt>
    <dgm:pt modelId="{DBEF43A2-48DA-47EA-878B-09D8FF5A2027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n-AU" sz="2000" dirty="0" smtClean="0"/>
            <a:t>Providers must ensure adults involved in providing student’s accommodation and welfare have working with children clearances appropriate to relevant jurisdiction. </a:t>
          </a:r>
          <a:endParaRPr lang="en-AU" sz="2000" dirty="0"/>
        </a:p>
      </dgm:t>
    </dgm:pt>
    <dgm:pt modelId="{966887CB-2FA8-42A5-B59F-70894BA766D1}" type="parTrans" cxnId="{1E0FF4FE-C132-49F8-82A7-227D56E77308}">
      <dgm:prSet/>
      <dgm:spPr/>
      <dgm:t>
        <a:bodyPr/>
        <a:lstStyle/>
        <a:p>
          <a:endParaRPr lang="en-AU"/>
        </a:p>
      </dgm:t>
    </dgm:pt>
    <dgm:pt modelId="{48241362-E8F9-41DD-AA2A-5C525B9A6A19}" type="sibTrans" cxnId="{1E0FF4FE-C132-49F8-82A7-227D56E77308}">
      <dgm:prSet/>
      <dgm:spPr/>
      <dgm:t>
        <a:bodyPr/>
        <a:lstStyle/>
        <a:p>
          <a:endParaRPr lang="en-AU"/>
        </a:p>
      </dgm:t>
    </dgm:pt>
    <dgm:pt modelId="{7EF4B21F-927F-4836-8658-4FD74710A7B7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n-AU" sz="2000" dirty="0" smtClean="0"/>
            <a:t>Providers must have processes to verify the appropriateness of the student’s accommodation at least every six months.</a:t>
          </a:r>
          <a:endParaRPr lang="en-AU" sz="2000" dirty="0"/>
        </a:p>
      </dgm:t>
    </dgm:pt>
    <dgm:pt modelId="{F590679A-3453-4EB4-846F-46793C9EAFF2}" type="parTrans" cxnId="{9BDBA99B-552F-4227-AA55-384CC018B124}">
      <dgm:prSet/>
      <dgm:spPr/>
      <dgm:t>
        <a:bodyPr/>
        <a:lstStyle/>
        <a:p>
          <a:endParaRPr lang="en-AU"/>
        </a:p>
      </dgm:t>
    </dgm:pt>
    <dgm:pt modelId="{F00C9225-AF7F-41D7-90B3-3D515B3360C4}" type="sibTrans" cxnId="{9BDBA99B-552F-4227-AA55-384CC018B124}">
      <dgm:prSet/>
      <dgm:spPr/>
      <dgm:t>
        <a:bodyPr/>
        <a:lstStyle/>
        <a:p>
          <a:endParaRPr lang="en-AU"/>
        </a:p>
      </dgm:t>
    </dgm:pt>
    <dgm:pt modelId="{25CD6569-D184-46FE-9AAB-AC3EF9F66B06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n-AU" sz="2000" dirty="0" smtClean="0"/>
            <a:t>Providers enrolling a student who already has welfare arrangements in place must negotiate with the releasing provider to ensure no gap in welfare.</a:t>
          </a:r>
          <a:endParaRPr lang="en-AU" sz="2000" dirty="0"/>
        </a:p>
      </dgm:t>
    </dgm:pt>
    <dgm:pt modelId="{1B2469C7-65F6-4490-A763-76DFA2DB2936}" type="parTrans" cxnId="{7F0D00E2-B92B-4093-86E5-DC141100E3D3}">
      <dgm:prSet/>
      <dgm:spPr/>
      <dgm:t>
        <a:bodyPr/>
        <a:lstStyle/>
        <a:p>
          <a:endParaRPr lang="en-AU"/>
        </a:p>
      </dgm:t>
    </dgm:pt>
    <dgm:pt modelId="{4887DFD4-13DA-4FAC-A892-3697881E8D7E}" type="sibTrans" cxnId="{7F0D00E2-B92B-4093-86E5-DC141100E3D3}">
      <dgm:prSet/>
      <dgm:spPr/>
      <dgm:t>
        <a:bodyPr/>
        <a:lstStyle/>
        <a:p>
          <a:endParaRPr lang="en-AU"/>
        </a:p>
      </dgm:t>
    </dgm:pt>
    <dgm:pt modelId="{E910868D-C2B0-40FA-B66B-FC5DC507ADAD}">
      <dgm:prSet phldrT="[Text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n-AU" sz="2000" dirty="0" smtClean="0"/>
            <a:t>References other regulatory requirements, including state and territory legislation. </a:t>
          </a:r>
          <a:endParaRPr lang="en-AU" sz="2000" dirty="0"/>
        </a:p>
      </dgm:t>
    </dgm:pt>
    <dgm:pt modelId="{4684DEA7-EFD5-499D-9D01-B912BAFEDF41}" type="sibTrans" cxnId="{109D7EC3-AF75-4E9E-9F25-B271813B233C}">
      <dgm:prSet/>
      <dgm:spPr/>
      <dgm:t>
        <a:bodyPr/>
        <a:lstStyle/>
        <a:p>
          <a:endParaRPr lang="en-AU"/>
        </a:p>
      </dgm:t>
    </dgm:pt>
    <dgm:pt modelId="{E41D76BC-A6B5-4EEC-8BF2-ECCE2341487D}" type="parTrans" cxnId="{109D7EC3-AF75-4E9E-9F25-B271813B233C}">
      <dgm:prSet/>
      <dgm:spPr/>
      <dgm:t>
        <a:bodyPr/>
        <a:lstStyle/>
        <a:p>
          <a:endParaRPr lang="en-AU"/>
        </a:p>
      </dgm:t>
    </dgm:pt>
    <dgm:pt modelId="{267414A6-B97E-4A91-AE59-A74710C8D44F}" type="pres">
      <dgm:prSet presAssocID="{62398CB0-8453-4A1F-860B-7AFE192670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D9977764-5F43-46F9-9638-DA3167FF6F57}" type="pres">
      <dgm:prSet presAssocID="{58E16828-512A-4504-815D-B7D81520AA71}" presName="parentText" presStyleLbl="node1" presStyleIdx="0" presStyleCnt="1" custScaleX="100000" custScaleY="91236" custLinFactNeighborX="-877" custLinFactNeighborY="-3329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5E3B8A2-58AA-40BA-8A6E-5C17328957D2}" type="pres">
      <dgm:prSet presAssocID="{58E16828-512A-4504-815D-B7D81520AA71}" presName="childText" presStyleLbl="revTx" presStyleIdx="0" presStyleCnt="1" custLinFactNeighborY="-171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B88D7090-38EE-4618-8114-45AD3F8B0A5A}" type="presOf" srcId="{E910868D-C2B0-40FA-B66B-FC5DC507ADAD}" destId="{55E3B8A2-58AA-40BA-8A6E-5C17328957D2}" srcOrd="0" destOrd="0" presId="urn:microsoft.com/office/officeart/2005/8/layout/vList2"/>
    <dgm:cxn modelId="{28E79438-2590-4B4D-98D5-76A1E67468DB}" type="presOf" srcId="{DBEF43A2-48DA-47EA-878B-09D8FF5A2027}" destId="{55E3B8A2-58AA-40BA-8A6E-5C17328957D2}" srcOrd="0" destOrd="2" presId="urn:microsoft.com/office/officeart/2005/8/layout/vList2"/>
    <dgm:cxn modelId="{3430056D-AC5A-4515-BCA6-D0D334AEE0F3}" srcId="{58E16828-512A-4504-815D-B7D81520AA71}" destId="{E7203D5D-662F-4CA9-97BD-D3D39B4A3729}" srcOrd="1" destOrd="0" parTransId="{726556BC-1CBD-4719-B698-346DAE04BD80}" sibTransId="{9E29F9DD-D742-4483-AB07-75CFD8D70D95}"/>
    <dgm:cxn modelId="{585E75FD-E660-4185-8173-954288ED5B7B}" srcId="{62398CB0-8453-4A1F-860B-7AFE19267080}" destId="{58E16828-512A-4504-815D-B7D81520AA71}" srcOrd="0" destOrd="0" parTransId="{DACE74D7-34F4-4913-8EE4-3FC8A744EDF0}" sibTransId="{23052633-A026-41CC-8BB3-D486EFD8B356}"/>
    <dgm:cxn modelId="{1E0FF4FE-C132-49F8-82A7-227D56E77308}" srcId="{58E16828-512A-4504-815D-B7D81520AA71}" destId="{DBEF43A2-48DA-47EA-878B-09D8FF5A2027}" srcOrd="2" destOrd="0" parTransId="{966887CB-2FA8-42A5-B59F-70894BA766D1}" sibTransId="{48241362-E8F9-41DD-AA2A-5C525B9A6A19}"/>
    <dgm:cxn modelId="{1BDFB588-D41C-4DE7-B2F0-52CFD869ACF2}" type="presOf" srcId="{E7203D5D-662F-4CA9-97BD-D3D39B4A3729}" destId="{55E3B8A2-58AA-40BA-8A6E-5C17328957D2}" srcOrd="0" destOrd="1" presId="urn:microsoft.com/office/officeart/2005/8/layout/vList2"/>
    <dgm:cxn modelId="{109D7EC3-AF75-4E9E-9F25-B271813B233C}" srcId="{58E16828-512A-4504-815D-B7D81520AA71}" destId="{E910868D-C2B0-40FA-B66B-FC5DC507ADAD}" srcOrd="0" destOrd="0" parTransId="{E41D76BC-A6B5-4EEC-8BF2-ECCE2341487D}" sibTransId="{4684DEA7-EFD5-499D-9D01-B912BAFEDF41}"/>
    <dgm:cxn modelId="{3C233B5A-7933-4195-A526-830F8075D9F6}" type="presOf" srcId="{25CD6569-D184-46FE-9AAB-AC3EF9F66B06}" destId="{55E3B8A2-58AA-40BA-8A6E-5C17328957D2}" srcOrd="0" destOrd="4" presId="urn:microsoft.com/office/officeart/2005/8/layout/vList2"/>
    <dgm:cxn modelId="{98534E10-FDD3-4843-9315-57B3053076C9}" type="presOf" srcId="{7EF4B21F-927F-4836-8658-4FD74710A7B7}" destId="{55E3B8A2-58AA-40BA-8A6E-5C17328957D2}" srcOrd="0" destOrd="3" presId="urn:microsoft.com/office/officeart/2005/8/layout/vList2"/>
    <dgm:cxn modelId="{64CF3F56-FD65-4216-B517-AFA5AED1FFA6}" type="presOf" srcId="{58E16828-512A-4504-815D-B7D81520AA71}" destId="{D9977764-5F43-46F9-9638-DA3167FF6F57}" srcOrd="0" destOrd="0" presId="urn:microsoft.com/office/officeart/2005/8/layout/vList2"/>
    <dgm:cxn modelId="{7F0D00E2-B92B-4093-86E5-DC141100E3D3}" srcId="{58E16828-512A-4504-815D-B7D81520AA71}" destId="{25CD6569-D184-46FE-9AAB-AC3EF9F66B06}" srcOrd="4" destOrd="0" parTransId="{1B2469C7-65F6-4490-A763-76DFA2DB2936}" sibTransId="{4887DFD4-13DA-4FAC-A892-3697881E8D7E}"/>
    <dgm:cxn modelId="{0CF6CEAE-0490-4CAE-BC0C-8E317824AB2D}" type="presOf" srcId="{62398CB0-8453-4A1F-860B-7AFE19267080}" destId="{267414A6-B97E-4A91-AE59-A74710C8D44F}" srcOrd="0" destOrd="0" presId="urn:microsoft.com/office/officeart/2005/8/layout/vList2"/>
    <dgm:cxn modelId="{9BDBA99B-552F-4227-AA55-384CC018B124}" srcId="{58E16828-512A-4504-815D-B7D81520AA71}" destId="{7EF4B21F-927F-4836-8658-4FD74710A7B7}" srcOrd="3" destOrd="0" parTransId="{F590679A-3453-4EB4-846F-46793C9EAFF2}" sibTransId="{F00C9225-AF7F-41D7-90B3-3D515B3360C4}"/>
    <dgm:cxn modelId="{78E50F5F-A9F9-45DE-820D-102B732BE953}" type="presParOf" srcId="{267414A6-B97E-4A91-AE59-A74710C8D44F}" destId="{D9977764-5F43-46F9-9638-DA3167FF6F57}" srcOrd="0" destOrd="0" presId="urn:microsoft.com/office/officeart/2005/8/layout/vList2"/>
    <dgm:cxn modelId="{FF05F495-BE13-46E1-8ECD-79B482165D6C}" type="presParOf" srcId="{267414A6-B97E-4A91-AE59-A74710C8D44F}" destId="{55E3B8A2-58AA-40BA-8A6E-5C17328957D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4D69EB-59DB-4CDC-AD6F-45ADA331E1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6B4D2AC8-B4A0-4725-9CC0-C35242111304}">
      <dgm:prSet phldrT="[Text]" custT="1"/>
      <dgm:spPr>
        <a:solidFill>
          <a:schemeClr val="accent4"/>
        </a:solidFill>
      </dgm:spPr>
      <dgm:t>
        <a:bodyPr/>
        <a:lstStyle/>
        <a:p>
          <a:pPr algn="ctr" rtl="0"/>
          <a:r>
            <a:rPr lang="en-AU" sz="4000" dirty="0" smtClean="0">
              <a:latin typeface="+mj-lt"/>
            </a:rPr>
            <a:t>Overseas Student Transfers</a:t>
          </a:r>
          <a:endParaRPr lang="en-AU" sz="4000" dirty="0"/>
        </a:p>
      </dgm:t>
    </dgm:pt>
    <dgm:pt modelId="{664493B8-43E1-4353-B9C3-A4C419E51A64}" type="parTrans" cxnId="{68F68CE3-C7D7-4F93-8DD6-8D4378496457}">
      <dgm:prSet/>
      <dgm:spPr/>
      <dgm:t>
        <a:bodyPr/>
        <a:lstStyle/>
        <a:p>
          <a:endParaRPr lang="en-AU"/>
        </a:p>
      </dgm:t>
    </dgm:pt>
    <dgm:pt modelId="{519FE3EE-E218-4BC8-BED4-CA1A45AC02BE}" type="sibTrans" cxnId="{68F68CE3-C7D7-4F93-8DD6-8D4378496457}">
      <dgm:prSet/>
      <dgm:spPr/>
      <dgm:t>
        <a:bodyPr/>
        <a:lstStyle/>
        <a:p>
          <a:endParaRPr lang="en-AU"/>
        </a:p>
      </dgm:t>
    </dgm:pt>
    <dgm:pt modelId="{EC40802D-F727-49DD-95C8-056D6E073E8D}">
      <dgm:prSet phldrT="[Text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n-AU" sz="2000" dirty="0" smtClean="0"/>
            <a:t>Transfer requests should be granted where:</a:t>
          </a:r>
          <a:endParaRPr lang="en-AU" sz="2000" dirty="0"/>
        </a:p>
      </dgm:t>
    </dgm:pt>
    <dgm:pt modelId="{96947517-FC0C-47F0-823C-DD6115F76140}" type="parTrans" cxnId="{DD27C187-BD12-46D5-86CE-DBC222D43E46}">
      <dgm:prSet/>
      <dgm:spPr/>
      <dgm:t>
        <a:bodyPr/>
        <a:lstStyle/>
        <a:p>
          <a:endParaRPr lang="en-AU"/>
        </a:p>
      </dgm:t>
    </dgm:pt>
    <dgm:pt modelId="{0A26E53C-E497-4001-8E7D-D782DC15F88A}" type="sibTrans" cxnId="{DD27C187-BD12-46D5-86CE-DBC222D43E46}">
      <dgm:prSet/>
      <dgm:spPr/>
      <dgm:t>
        <a:bodyPr/>
        <a:lstStyle/>
        <a:p>
          <a:endParaRPr lang="en-AU"/>
        </a:p>
      </dgm:t>
    </dgm:pt>
    <dgm:pt modelId="{5AD94D6C-8823-49AB-B535-B69D5A6E88B9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n-AU" sz="2000" dirty="0" smtClean="0"/>
            <a:t>the student will be reported because they are unable to achieve satisfactory course progress</a:t>
          </a:r>
        </a:p>
      </dgm:t>
    </dgm:pt>
    <dgm:pt modelId="{9888BE5A-B7C1-41DF-8F78-EF5D925B1C0E}" type="parTrans" cxnId="{2C98C5CA-3CEF-43DD-B716-75433A60B1D1}">
      <dgm:prSet/>
      <dgm:spPr/>
      <dgm:t>
        <a:bodyPr/>
        <a:lstStyle/>
        <a:p>
          <a:endParaRPr lang="en-AU"/>
        </a:p>
      </dgm:t>
    </dgm:pt>
    <dgm:pt modelId="{BD67206C-3BBA-4058-8699-49656C168E00}" type="sibTrans" cxnId="{2C98C5CA-3CEF-43DD-B716-75433A60B1D1}">
      <dgm:prSet/>
      <dgm:spPr/>
      <dgm:t>
        <a:bodyPr/>
        <a:lstStyle/>
        <a:p>
          <a:endParaRPr lang="en-AU"/>
        </a:p>
      </dgm:t>
    </dgm:pt>
    <dgm:pt modelId="{37AD16AC-4A91-4200-9D95-DEBEB4D38AFA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n-AU" sz="2000" dirty="0" smtClean="0"/>
            <a:t>there are compassionate or compelling circumstances </a:t>
          </a:r>
        </a:p>
      </dgm:t>
    </dgm:pt>
    <dgm:pt modelId="{0B41735D-19A1-4FA0-A296-D4A7FB86F76F}" type="parTrans" cxnId="{9A6DA7D8-53CF-4ACA-AEEB-1D533C534F7C}">
      <dgm:prSet/>
      <dgm:spPr/>
      <dgm:t>
        <a:bodyPr/>
        <a:lstStyle/>
        <a:p>
          <a:endParaRPr lang="en-AU"/>
        </a:p>
      </dgm:t>
    </dgm:pt>
    <dgm:pt modelId="{365B336D-D41C-4736-9D36-1B9126A78855}" type="sibTrans" cxnId="{9A6DA7D8-53CF-4ACA-AEEB-1D533C534F7C}">
      <dgm:prSet/>
      <dgm:spPr/>
      <dgm:t>
        <a:bodyPr/>
        <a:lstStyle/>
        <a:p>
          <a:endParaRPr lang="en-AU"/>
        </a:p>
      </dgm:t>
    </dgm:pt>
    <dgm:pt modelId="{3116B250-9AA4-4706-B32C-16DFF15EEEB4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n-AU" sz="2000" dirty="0" smtClean="0"/>
            <a:t>the registered provider is not able to deliver the course </a:t>
          </a:r>
        </a:p>
      </dgm:t>
    </dgm:pt>
    <dgm:pt modelId="{252B2F1A-226D-4DFE-9E4B-A90B91B24AA5}" type="parTrans" cxnId="{B1507ED6-0A8A-4A51-9BC1-E5C4FA447B24}">
      <dgm:prSet/>
      <dgm:spPr/>
      <dgm:t>
        <a:bodyPr/>
        <a:lstStyle/>
        <a:p>
          <a:endParaRPr lang="en-AU"/>
        </a:p>
      </dgm:t>
    </dgm:pt>
    <dgm:pt modelId="{5BC3770A-FA02-41AD-882D-5948D8811317}" type="sibTrans" cxnId="{B1507ED6-0A8A-4A51-9BC1-E5C4FA447B24}">
      <dgm:prSet/>
      <dgm:spPr/>
      <dgm:t>
        <a:bodyPr/>
        <a:lstStyle/>
        <a:p>
          <a:endParaRPr lang="en-AU"/>
        </a:p>
      </dgm:t>
    </dgm:pt>
    <dgm:pt modelId="{6523B4C6-55C8-4C44-87DA-B98EFC4FCA9E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n-AU" sz="2000" dirty="0" smtClean="0"/>
            <a:t>there is evidence that current courses do not meet overseas student’s expectations</a:t>
          </a:r>
        </a:p>
      </dgm:t>
    </dgm:pt>
    <dgm:pt modelId="{D03714C6-A501-4AD7-A372-BF688F1CEDFC}" type="parTrans" cxnId="{69CBB26F-9387-4165-B1EE-06784C5A8D08}">
      <dgm:prSet/>
      <dgm:spPr/>
      <dgm:t>
        <a:bodyPr/>
        <a:lstStyle/>
        <a:p>
          <a:endParaRPr lang="en-AU"/>
        </a:p>
      </dgm:t>
    </dgm:pt>
    <dgm:pt modelId="{ABA0F901-3CEC-43EC-82B8-4142B917D831}" type="sibTrans" cxnId="{69CBB26F-9387-4165-B1EE-06784C5A8D08}">
      <dgm:prSet/>
      <dgm:spPr/>
      <dgm:t>
        <a:bodyPr/>
        <a:lstStyle/>
        <a:p>
          <a:endParaRPr lang="en-AU"/>
        </a:p>
      </dgm:t>
    </dgm:pt>
    <dgm:pt modelId="{0E2A7B31-3F52-4B36-ACB8-7EBF41710E45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n-AU" sz="2000" dirty="0" smtClean="0"/>
            <a:t>there is evidence that the overseas student was misled by the registered provider or an education agent </a:t>
          </a:r>
        </a:p>
      </dgm:t>
    </dgm:pt>
    <dgm:pt modelId="{3083D693-8D94-43EB-BCE8-279214234036}" type="parTrans" cxnId="{2ADBE024-351C-4973-AF67-68D48C0CD3C9}">
      <dgm:prSet/>
      <dgm:spPr/>
      <dgm:t>
        <a:bodyPr/>
        <a:lstStyle/>
        <a:p>
          <a:endParaRPr lang="en-AU"/>
        </a:p>
      </dgm:t>
    </dgm:pt>
    <dgm:pt modelId="{F08779AC-3068-4C79-B575-48CEF857D6DF}" type="sibTrans" cxnId="{2ADBE024-351C-4973-AF67-68D48C0CD3C9}">
      <dgm:prSet/>
      <dgm:spPr/>
      <dgm:t>
        <a:bodyPr/>
        <a:lstStyle/>
        <a:p>
          <a:endParaRPr lang="en-AU"/>
        </a:p>
      </dgm:t>
    </dgm:pt>
    <dgm:pt modelId="{4D3E12F8-FCB6-4B6D-8368-6EA3255EB2F3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n-AU" sz="2000" dirty="0" smtClean="0"/>
            <a:t>an appeal (internal or external) on another matter results in a decision or recommendation to release the student. </a:t>
          </a:r>
        </a:p>
      </dgm:t>
    </dgm:pt>
    <dgm:pt modelId="{D92765D6-138A-4E09-A54F-2FA040BEC578}" type="parTrans" cxnId="{5533C072-0202-48FE-8D4F-211E65F9CAEF}">
      <dgm:prSet/>
      <dgm:spPr/>
      <dgm:t>
        <a:bodyPr/>
        <a:lstStyle/>
        <a:p>
          <a:endParaRPr lang="en-AU"/>
        </a:p>
      </dgm:t>
    </dgm:pt>
    <dgm:pt modelId="{42C0BE37-738A-460F-B2DD-77641AC11893}" type="sibTrans" cxnId="{5533C072-0202-48FE-8D4F-211E65F9CAEF}">
      <dgm:prSet/>
      <dgm:spPr/>
      <dgm:t>
        <a:bodyPr/>
        <a:lstStyle/>
        <a:p>
          <a:endParaRPr lang="en-AU"/>
        </a:p>
      </dgm:t>
    </dgm:pt>
    <dgm:pt modelId="{C695F3D3-9363-4034-AB3D-6F8EC3FAD228}" type="pres">
      <dgm:prSet presAssocID="{644D69EB-59DB-4CDC-AD6F-45ADA331E1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6A5C118F-77E2-4431-91B9-80150963AB03}" type="pres">
      <dgm:prSet presAssocID="{6B4D2AC8-B4A0-4725-9CC0-C35242111304}" presName="parentText" presStyleLbl="node1" presStyleIdx="0" presStyleCnt="1" custLinFactNeighborY="-7085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25E49E8-32CD-40C3-846D-B8DD788CB714}" type="pres">
      <dgm:prSet presAssocID="{6B4D2AC8-B4A0-4725-9CC0-C35242111304}" presName="childText" presStyleLbl="revTx" presStyleIdx="0" presStyleCnt="1" custScaleY="99186" custLinFactNeighborY="-659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48DF44FD-3225-454C-96B5-46FFCB8988CF}" type="presOf" srcId="{5AD94D6C-8823-49AB-B535-B69D5A6E88B9}" destId="{625E49E8-32CD-40C3-846D-B8DD788CB714}" srcOrd="0" destOrd="1" presId="urn:microsoft.com/office/officeart/2005/8/layout/vList2"/>
    <dgm:cxn modelId="{99D87E40-1452-468A-A271-C199077CE3C6}" type="presOf" srcId="{37AD16AC-4A91-4200-9D95-DEBEB4D38AFA}" destId="{625E49E8-32CD-40C3-846D-B8DD788CB714}" srcOrd="0" destOrd="2" presId="urn:microsoft.com/office/officeart/2005/8/layout/vList2"/>
    <dgm:cxn modelId="{68F68CE3-C7D7-4F93-8DD6-8D4378496457}" srcId="{644D69EB-59DB-4CDC-AD6F-45ADA331E169}" destId="{6B4D2AC8-B4A0-4725-9CC0-C35242111304}" srcOrd="0" destOrd="0" parTransId="{664493B8-43E1-4353-B9C3-A4C419E51A64}" sibTransId="{519FE3EE-E218-4BC8-BED4-CA1A45AC02BE}"/>
    <dgm:cxn modelId="{DCD64341-2FCF-43D3-9F9B-90913EB4DBE0}" type="presOf" srcId="{6B4D2AC8-B4A0-4725-9CC0-C35242111304}" destId="{6A5C118F-77E2-4431-91B9-80150963AB03}" srcOrd="0" destOrd="0" presId="urn:microsoft.com/office/officeart/2005/8/layout/vList2"/>
    <dgm:cxn modelId="{0A26A1E0-7CD0-47FB-AC2D-DE1870FAA7C9}" type="presOf" srcId="{6523B4C6-55C8-4C44-87DA-B98EFC4FCA9E}" destId="{625E49E8-32CD-40C3-846D-B8DD788CB714}" srcOrd="0" destOrd="4" presId="urn:microsoft.com/office/officeart/2005/8/layout/vList2"/>
    <dgm:cxn modelId="{E910EFE9-BBD0-462C-8DD1-9070F9B3AC48}" type="presOf" srcId="{0E2A7B31-3F52-4B36-ACB8-7EBF41710E45}" destId="{625E49E8-32CD-40C3-846D-B8DD788CB714}" srcOrd="0" destOrd="5" presId="urn:microsoft.com/office/officeart/2005/8/layout/vList2"/>
    <dgm:cxn modelId="{2BABFAB4-B934-434C-9CC9-692D95D239D0}" type="presOf" srcId="{4D3E12F8-FCB6-4B6D-8368-6EA3255EB2F3}" destId="{625E49E8-32CD-40C3-846D-B8DD788CB714}" srcOrd="0" destOrd="6" presId="urn:microsoft.com/office/officeart/2005/8/layout/vList2"/>
    <dgm:cxn modelId="{2C98C5CA-3CEF-43DD-B716-75433A60B1D1}" srcId="{EC40802D-F727-49DD-95C8-056D6E073E8D}" destId="{5AD94D6C-8823-49AB-B535-B69D5A6E88B9}" srcOrd="0" destOrd="0" parTransId="{9888BE5A-B7C1-41DF-8F78-EF5D925B1C0E}" sibTransId="{BD67206C-3BBA-4058-8699-49656C168E00}"/>
    <dgm:cxn modelId="{8112B25B-12EA-442D-AF02-86BBE7099C7F}" type="presOf" srcId="{EC40802D-F727-49DD-95C8-056D6E073E8D}" destId="{625E49E8-32CD-40C3-846D-B8DD788CB714}" srcOrd="0" destOrd="0" presId="urn:microsoft.com/office/officeart/2005/8/layout/vList2"/>
    <dgm:cxn modelId="{B1507ED6-0A8A-4A51-9BC1-E5C4FA447B24}" srcId="{EC40802D-F727-49DD-95C8-056D6E073E8D}" destId="{3116B250-9AA4-4706-B32C-16DFF15EEEB4}" srcOrd="2" destOrd="0" parTransId="{252B2F1A-226D-4DFE-9E4B-A90B91B24AA5}" sibTransId="{5BC3770A-FA02-41AD-882D-5948D8811317}"/>
    <dgm:cxn modelId="{364CA791-2B39-4AD6-94A3-73D96C4394DF}" type="presOf" srcId="{3116B250-9AA4-4706-B32C-16DFF15EEEB4}" destId="{625E49E8-32CD-40C3-846D-B8DD788CB714}" srcOrd="0" destOrd="3" presId="urn:microsoft.com/office/officeart/2005/8/layout/vList2"/>
    <dgm:cxn modelId="{5533C072-0202-48FE-8D4F-211E65F9CAEF}" srcId="{EC40802D-F727-49DD-95C8-056D6E073E8D}" destId="{4D3E12F8-FCB6-4B6D-8368-6EA3255EB2F3}" srcOrd="5" destOrd="0" parTransId="{D92765D6-138A-4E09-A54F-2FA040BEC578}" sibTransId="{42C0BE37-738A-460F-B2DD-77641AC11893}"/>
    <dgm:cxn modelId="{69CBB26F-9387-4165-B1EE-06784C5A8D08}" srcId="{EC40802D-F727-49DD-95C8-056D6E073E8D}" destId="{6523B4C6-55C8-4C44-87DA-B98EFC4FCA9E}" srcOrd="3" destOrd="0" parTransId="{D03714C6-A501-4AD7-A372-BF688F1CEDFC}" sibTransId="{ABA0F901-3CEC-43EC-82B8-4142B917D831}"/>
    <dgm:cxn modelId="{DD27C187-BD12-46D5-86CE-DBC222D43E46}" srcId="{6B4D2AC8-B4A0-4725-9CC0-C35242111304}" destId="{EC40802D-F727-49DD-95C8-056D6E073E8D}" srcOrd="0" destOrd="0" parTransId="{96947517-FC0C-47F0-823C-DD6115F76140}" sibTransId="{0A26E53C-E497-4001-8E7D-D782DC15F88A}"/>
    <dgm:cxn modelId="{5EAEBED0-B518-4E1A-B037-88A513583581}" type="presOf" srcId="{644D69EB-59DB-4CDC-AD6F-45ADA331E169}" destId="{C695F3D3-9363-4034-AB3D-6F8EC3FAD228}" srcOrd="0" destOrd="0" presId="urn:microsoft.com/office/officeart/2005/8/layout/vList2"/>
    <dgm:cxn modelId="{9A6DA7D8-53CF-4ACA-AEEB-1D533C534F7C}" srcId="{EC40802D-F727-49DD-95C8-056D6E073E8D}" destId="{37AD16AC-4A91-4200-9D95-DEBEB4D38AFA}" srcOrd="1" destOrd="0" parTransId="{0B41735D-19A1-4FA0-A296-D4A7FB86F76F}" sibTransId="{365B336D-D41C-4736-9D36-1B9126A78855}"/>
    <dgm:cxn modelId="{2ADBE024-351C-4973-AF67-68D48C0CD3C9}" srcId="{EC40802D-F727-49DD-95C8-056D6E073E8D}" destId="{0E2A7B31-3F52-4B36-ACB8-7EBF41710E45}" srcOrd="4" destOrd="0" parTransId="{3083D693-8D94-43EB-BCE8-279214234036}" sibTransId="{F08779AC-3068-4C79-B575-48CEF857D6DF}"/>
    <dgm:cxn modelId="{5F386E0B-BBBD-4C8C-9F68-FED06B34F6D5}" type="presParOf" srcId="{C695F3D3-9363-4034-AB3D-6F8EC3FAD228}" destId="{6A5C118F-77E2-4431-91B9-80150963AB03}" srcOrd="0" destOrd="0" presId="urn:microsoft.com/office/officeart/2005/8/layout/vList2"/>
    <dgm:cxn modelId="{4C9AA954-95CA-47B7-BBBE-C32C371DEE30}" type="presParOf" srcId="{C695F3D3-9363-4034-AB3D-6F8EC3FAD228}" destId="{625E49E8-32CD-40C3-846D-B8DD788CB71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4C9E79-968B-428E-98C6-A48CB7E143C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45A94877-822D-4D39-A55C-CC2176E4B9CB}">
      <dgm:prSet phldrT="[Text]" custT="1"/>
      <dgm:spPr>
        <a:solidFill>
          <a:schemeClr val="accent5"/>
        </a:solidFill>
      </dgm:spPr>
      <dgm:t>
        <a:bodyPr/>
        <a:lstStyle/>
        <a:p>
          <a:pPr algn="ctr"/>
          <a:r>
            <a:rPr lang="en-AU" sz="4000" dirty="0" smtClean="0"/>
            <a:t>Overseas Student Transfers</a:t>
          </a:r>
          <a:endParaRPr lang="en-AU" sz="4000" dirty="0"/>
        </a:p>
      </dgm:t>
    </dgm:pt>
    <dgm:pt modelId="{2AD9788E-1F9B-4D4A-8856-19E5CF45273E}" type="parTrans" cxnId="{EE889E8E-FEA8-4876-AA9E-E7D44FA0D793}">
      <dgm:prSet/>
      <dgm:spPr/>
      <dgm:t>
        <a:bodyPr/>
        <a:lstStyle/>
        <a:p>
          <a:endParaRPr lang="en-AU"/>
        </a:p>
      </dgm:t>
    </dgm:pt>
    <dgm:pt modelId="{0A290EEF-6C57-4314-9667-53B0DB80D217}" type="sibTrans" cxnId="{EE889E8E-FEA8-4876-AA9E-E7D44FA0D793}">
      <dgm:prSet/>
      <dgm:spPr/>
      <dgm:t>
        <a:bodyPr/>
        <a:lstStyle/>
        <a:p>
          <a:endParaRPr lang="en-AU"/>
        </a:p>
      </dgm:t>
    </dgm:pt>
    <dgm:pt modelId="{A43B2D29-5F52-414E-A93A-60AC2E42C08B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n-AU" sz="2200" dirty="0" smtClean="0"/>
            <a:t>Transfers will be recorded in PRISMS</a:t>
          </a:r>
          <a:endParaRPr lang="en-AU" sz="2200" dirty="0"/>
        </a:p>
      </dgm:t>
    </dgm:pt>
    <dgm:pt modelId="{3737DE0A-7B9A-45D5-B186-9855566BC61A}" type="parTrans" cxnId="{E0D6A64B-A3EB-4373-ACE9-96033DC5AC88}">
      <dgm:prSet/>
      <dgm:spPr/>
      <dgm:t>
        <a:bodyPr/>
        <a:lstStyle/>
        <a:p>
          <a:endParaRPr lang="en-AU"/>
        </a:p>
      </dgm:t>
    </dgm:pt>
    <dgm:pt modelId="{5A22AC7E-F8CB-4E62-BF2D-C6876881297C}" type="sibTrans" cxnId="{E0D6A64B-A3EB-4373-ACE9-96033DC5AC88}">
      <dgm:prSet/>
      <dgm:spPr/>
      <dgm:t>
        <a:bodyPr/>
        <a:lstStyle/>
        <a:p>
          <a:endParaRPr lang="en-AU"/>
        </a:p>
      </dgm:t>
    </dgm:pt>
    <dgm:pt modelId="{94831472-CE1E-4D57-9743-918DADABC7F9}">
      <dgm:prSet custT="1"/>
      <dgm:spPr/>
      <dgm:t>
        <a:bodyPr/>
        <a:lstStyle/>
        <a:p>
          <a:r>
            <a:rPr lang="en-AU" sz="2200" dirty="0" smtClean="0"/>
            <a:t>Providers must not finalise a transfer request refusal in PRISMS until the student has had a chance to access the complaints and appeals process</a:t>
          </a:r>
          <a:endParaRPr lang="en-AU" sz="2200" dirty="0"/>
        </a:p>
      </dgm:t>
    </dgm:pt>
    <dgm:pt modelId="{58A9E8F7-DAFA-480E-91D8-327EF52609E0}" type="parTrans" cxnId="{8DD4D92F-C138-44A7-BBBF-6B078697BB3F}">
      <dgm:prSet/>
      <dgm:spPr/>
      <dgm:t>
        <a:bodyPr/>
        <a:lstStyle/>
        <a:p>
          <a:endParaRPr lang="en-AU"/>
        </a:p>
      </dgm:t>
    </dgm:pt>
    <dgm:pt modelId="{C1CF28B1-913E-4954-B37F-3FEC0E958B2A}" type="sibTrans" cxnId="{8DD4D92F-C138-44A7-BBBF-6B078697BB3F}">
      <dgm:prSet/>
      <dgm:spPr/>
      <dgm:t>
        <a:bodyPr/>
        <a:lstStyle/>
        <a:p>
          <a:endParaRPr lang="en-AU"/>
        </a:p>
      </dgm:t>
    </dgm:pt>
    <dgm:pt modelId="{731EB7E0-3AB4-49A1-A672-EA91686757CD}">
      <dgm:prSet custT="1"/>
      <dgm:spPr/>
      <dgm:t>
        <a:bodyPr/>
        <a:lstStyle/>
        <a:p>
          <a:r>
            <a:rPr lang="en-AU" sz="2200" dirty="0" smtClean="0"/>
            <a:t>Cancelling a </a:t>
          </a:r>
          <a:r>
            <a:rPr lang="en-AU" sz="2200" dirty="0" err="1" smtClean="0"/>
            <a:t>CoE</a:t>
          </a:r>
          <a:r>
            <a:rPr lang="en-AU" sz="2200" dirty="0" smtClean="0"/>
            <a:t> does not mean a student has been released</a:t>
          </a:r>
          <a:endParaRPr lang="en-AU" sz="2200" dirty="0"/>
        </a:p>
      </dgm:t>
    </dgm:pt>
    <dgm:pt modelId="{D982AFC7-1B59-4DA0-B271-7E1ED6404452}" type="parTrans" cxnId="{9442ADF3-E3DE-4478-8474-512E1F4E2BF9}">
      <dgm:prSet/>
      <dgm:spPr/>
      <dgm:t>
        <a:bodyPr/>
        <a:lstStyle/>
        <a:p>
          <a:endParaRPr lang="en-AU"/>
        </a:p>
      </dgm:t>
    </dgm:pt>
    <dgm:pt modelId="{3F18206C-6495-493D-8FB2-C12B8643B65E}" type="sibTrans" cxnId="{9442ADF3-E3DE-4478-8474-512E1F4E2BF9}">
      <dgm:prSet/>
      <dgm:spPr/>
      <dgm:t>
        <a:bodyPr/>
        <a:lstStyle/>
        <a:p>
          <a:endParaRPr lang="en-AU"/>
        </a:p>
      </dgm:t>
    </dgm:pt>
    <dgm:pt modelId="{80E448A0-39CF-41F9-AD44-161333622DB5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endParaRPr lang="en-AU" sz="2200" dirty="0"/>
        </a:p>
      </dgm:t>
    </dgm:pt>
    <dgm:pt modelId="{FF472604-D239-4B40-BB0A-D0A2AE9FE826}" type="parTrans" cxnId="{DF6ED720-6237-4EC4-9A55-85C3D1B8603F}">
      <dgm:prSet/>
      <dgm:spPr/>
      <dgm:t>
        <a:bodyPr/>
        <a:lstStyle/>
        <a:p>
          <a:endParaRPr lang="en-AU"/>
        </a:p>
      </dgm:t>
    </dgm:pt>
    <dgm:pt modelId="{55DD86D0-A958-490A-A6FA-2778FB27B1E1}" type="sibTrans" cxnId="{DF6ED720-6237-4EC4-9A55-85C3D1B8603F}">
      <dgm:prSet/>
      <dgm:spPr/>
      <dgm:t>
        <a:bodyPr/>
        <a:lstStyle/>
        <a:p>
          <a:endParaRPr lang="en-AU"/>
        </a:p>
      </dgm:t>
    </dgm:pt>
    <dgm:pt modelId="{DE7D30A4-9481-4A08-84DB-F44EE24C0F6B}" type="pres">
      <dgm:prSet presAssocID="{3A4C9E79-968B-428E-98C6-A48CB7E143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85760516-6A5C-4117-B238-D746CB32CFAC}" type="pres">
      <dgm:prSet presAssocID="{45A94877-822D-4D39-A55C-CC2176E4B9CB}" presName="parentText" presStyleLbl="node1" presStyleIdx="0" presStyleCnt="1" custScaleY="96305" custLinFactNeighborY="-1135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9ADBC09-71DA-4651-96D8-EBD4AD5B584C}" type="pres">
      <dgm:prSet presAssocID="{45A94877-822D-4D39-A55C-CC2176E4B9CB}" presName="childText" presStyleLbl="revTx" presStyleIdx="0" presStyleCnt="1" custScaleY="15606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6D0792CA-9F47-4635-8BBB-01B0453286C0}" type="presOf" srcId="{A43B2D29-5F52-414E-A93A-60AC2E42C08B}" destId="{59ADBC09-71DA-4651-96D8-EBD4AD5B584C}" srcOrd="0" destOrd="1" presId="urn:microsoft.com/office/officeart/2005/8/layout/vList2"/>
    <dgm:cxn modelId="{EE889E8E-FEA8-4876-AA9E-E7D44FA0D793}" srcId="{3A4C9E79-968B-428E-98C6-A48CB7E143C6}" destId="{45A94877-822D-4D39-A55C-CC2176E4B9CB}" srcOrd="0" destOrd="0" parTransId="{2AD9788E-1F9B-4D4A-8856-19E5CF45273E}" sibTransId="{0A290EEF-6C57-4314-9667-53B0DB80D217}"/>
    <dgm:cxn modelId="{6E1B061B-E5CA-4364-9130-27384E8EC563}" type="presOf" srcId="{80E448A0-39CF-41F9-AD44-161333622DB5}" destId="{59ADBC09-71DA-4651-96D8-EBD4AD5B584C}" srcOrd="0" destOrd="0" presId="urn:microsoft.com/office/officeart/2005/8/layout/vList2"/>
    <dgm:cxn modelId="{8DD4D92F-C138-44A7-BBBF-6B078697BB3F}" srcId="{45A94877-822D-4D39-A55C-CC2176E4B9CB}" destId="{94831472-CE1E-4D57-9743-918DADABC7F9}" srcOrd="2" destOrd="0" parTransId="{58A9E8F7-DAFA-480E-91D8-327EF52609E0}" sibTransId="{C1CF28B1-913E-4954-B37F-3FEC0E958B2A}"/>
    <dgm:cxn modelId="{9442ADF3-E3DE-4478-8474-512E1F4E2BF9}" srcId="{45A94877-822D-4D39-A55C-CC2176E4B9CB}" destId="{731EB7E0-3AB4-49A1-A672-EA91686757CD}" srcOrd="3" destOrd="0" parTransId="{D982AFC7-1B59-4DA0-B271-7E1ED6404452}" sibTransId="{3F18206C-6495-493D-8FB2-C12B8643B65E}"/>
    <dgm:cxn modelId="{FFB6083F-D303-440B-A43A-AE3135FA91C0}" type="presOf" srcId="{45A94877-822D-4D39-A55C-CC2176E4B9CB}" destId="{85760516-6A5C-4117-B238-D746CB32CFAC}" srcOrd="0" destOrd="0" presId="urn:microsoft.com/office/officeart/2005/8/layout/vList2"/>
    <dgm:cxn modelId="{728DB326-F539-4BC1-965E-7FAA863CCF92}" type="presOf" srcId="{3A4C9E79-968B-428E-98C6-A48CB7E143C6}" destId="{DE7D30A4-9481-4A08-84DB-F44EE24C0F6B}" srcOrd="0" destOrd="0" presId="urn:microsoft.com/office/officeart/2005/8/layout/vList2"/>
    <dgm:cxn modelId="{DF6ED720-6237-4EC4-9A55-85C3D1B8603F}" srcId="{45A94877-822D-4D39-A55C-CC2176E4B9CB}" destId="{80E448A0-39CF-41F9-AD44-161333622DB5}" srcOrd="0" destOrd="0" parTransId="{FF472604-D239-4B40-BB0A-D0A2AE9FE826}" sibTransId="{55DD86D0-A958-490A-A6FA-2778FB27B1E1}"/>
    <dgm:cxn modelId="{361CE860-A005-403C-AC9D-1DAE98A1D98E}" type="presOf" srcId="{94831472-CE1E-4D57-9743-918DADABC7F9}" destId="{59ADBC09-71DA-4651-96D8-EBD4AD5B584C}" srcOrd="0" destOrd="2" presId="urn:microsoft.com/office/officeart/2005/8/layout/vList2"/>
    <dgm:cxn modelId="{45588374-5403-4CAB-9CE4-DD34CAF31921}" type="presOf" srcId="{731EB7E0-3AB4-49A1-A672-EA91686757CD}" destId="{59ADBC09-71DA-4651-96D8-EBD4AD5B584C}" srcOrd="0" destOrd="3" presId="urn:microsoft.com/office/officeart/2005/8/layout/vList2"/>
    <dgm:cxn modelId="{E0D6A64B-A3EB-4373-ACE9-96033DC5AC88}" srcId="{45A94877-822D-4D39-A55C-CC2176E4B9CB}" destId="{A43B2D29-5F52-414E-A93A-60AC2E42C08B}" srcOrd="1" destOrd="0" parTransId="{3737DE0A-7B9A-45D5-B186-9855566BC61A}" sibTransId="{5A22AC7E-F8CB-4E62-BF2D-C6876881297C}"/>
    <dgm:cxn modelId="{47DDC642-5791-4C90-A678-1D1F2FCC4915}" type="presParOf" srcId="{DE7D30A4-9481-4A08-84DB-F44EE24C0F6B}" destId="{85760516-6A5C-4117-B238-D746CB32CFAC}" srcOrd="0" destOrd="0" presId="urn:microsoft.com/office/officeart/2005/8/layout/vList2"/>
    <dgm:cxn modelId="{E7F848DC-14DB-4798-B1DF-CF4E06CBCA70}" type="presParOf" srcId="{DE7D30A4-9481-4A08-84DB-F44EE24C0F6B}" destId="{59ADBC09-71DA-4651-96D8-EBD4AD5B584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C80A0-999E-475F-8DE8-2FD1FF287DEF}">
      <dsp:nvSpPr>
        <dsp:cNvPr id="0" name=""/>
        <dsp:cNvSpPr/>
      </dsp:nvSpPr>
      <dsp:spPr>
        <a:xfrm>
          <a:off x="-5291522" y="-810449"/>
          <a:ext cx="6301418" cy="6301418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A33751-95B3-471A-8735-9B689F06A867}">
      <dsp:nvSpPr>
        <dsp:cNvPr id="0" name=""/>
        <dsp:cNvSpPr/>
      </dsp:nvSpPr>
      <dsp:spPr>
        <a:xfrm>
          <a:off x="649656" y="468052"/>
          <a:ext cx="7782696" cy="9361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303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/>
            <a:t>What messages will I take back to my institution? </a:t>
          </a:r>
          <a:endParaRPr lang="en-AU" sz="2800" kern="1200" dirty="0"/>
        </a:p>
      </dsp:txBody>
      <dsp:txXfrm>
        <a:off x="649656" y="468052"/>
        <a:ext cx="7782696" cy="936104"/>
      </dsp:txXfrm>
    </dsp:sp>
    <dsp:sp modelId="{5F598A0C-DE5C-4FED-A165-964E6F11AE8E}">
      <dsp:nvSpPr>
        <dsp:cNvPr id="0" name=""/>
        <dsp:cNvSpPr/>
      </dsp:nvSpPr>
      <dsp:spPr>
        <a:xfrm>
          <a:off x="64591" y="351039"/>
          <a:ext cx="1170130" cy="1170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0B1F2D-C157-4524-849A-F95678F3012C}">
      <dsp:nvSpPr>
        <dsp:cNvPr id="0" name=""/>
        <dsp:cNvSpPr/>
      </dsp:nvSpPr>
      <dsp:spPr>
        <a:xfrm>
          <a:off x="989929" y="1872208"/>
          <a:ext cx="7442422" cy="936104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303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/>
            <a:t>What changes does my institution need to make to policies and procedures?</a:t>
          </a:r>
          <a:endParaRPr lang="en-AU" sz="2800" kern="1200" dirty="0"/>
        </a:p>
      </dsp:txBody>
      <dsp:txXfrm>
        <a:off x="989929" y="1872208"/>
        <a:ext cx="7442422" cy="936104"/>
      </dsp:txXfrm>
    </dsp:sp>
    <dsp:sp modelId="{4DC2D0AC-DEE3-4FED-BD3A-FDA8C9D6EB96}">
      <dsp:nvSpPr>
        <dsp:cNvPr id="0" name=""/>
        <dsp:cNvSpPr/>
      </dsp:nvSpPr>
      <dsp:spPr>
        <a:xfrm>
          <a:off x="404864" y="1755195"/>
          <a:ext cx="1170130" cy="1170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28C4A-0189-45DA-B2E3-457946EA46EA}">
      <dsp:nvSpPr>
        <dsp:cNvPr id="0" name=""/>
        <dsp:cNvSpPr/>
      </dsp:nvSpPr>
      <dsp:spPr>
        <a:xfrm>
          <a:off x="649656" y="3276364"/>
          <a:ext cx="7782696" cy="936104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303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/>
            <a:t>What steps do we need to take to make this happen, and when? </a:t>
          </a:r>
          <a:endParaRPr lang="en-AU" sz="2800" kern="1200" dirty="0"/>
        </a:p>
      </dsp:txBody>
      <dsp:txXfrm>
        <a:off x="649656" y="3276364"/>
        <a:ext cx="7782696" cy="936104"/>
      </dsp:txXfrm>
    </dsp:sp>
    <dsp:sp modelId="{BF98CD21-2A54-407A-A5D1-1880E2D15CCE}">
      <dsp:nvSpPr>
        <dsp:cNvPr id="0" name=""/>
        <dsp:cNvSpPr/>
      </dsp:nvSpPr>
      <dsp:spPr>
        <a:xfrm>
          <a:off x="64591" y="3159351"/>
          <a:ext cx="1170130" cy="1170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1DF69-FAFF-4CF5-9BE3-F6A1A8851439}">
      <dsp:nvSpPr>
        <dsp:cNvPr id="0" name=""/>
        <dsp:cNvSpPr/>
      </dsp:nvSpPr>
      <dsp:spPr>
        <a:xfrm>
          <a:off x="-3662484" y="-562741"/>
          <a:ext cx="4365843" cy="4365843"/>
        </a:xfrm>
        <a:prstGeom prst="blockArc">
          <a:avLst>
            <a:gd name="adj1" fmla="val 18900000"/>
            <a:gd name="adj2" fmla="val 2700000"/>
            <a:gd name="adj3" fmla="val 495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13F3CC-669F-44CD-8E39-8CD56D3D752C}">
      <dsp:nvSpPr>
        <dsp:cNvPr id="0" name=""/>
        <dsp:cNvSpPr/>
      </dsp:nvSpPr>
      <dsp:spPr>
        <a:xfrm>
          <a:off x="452300" y="324036"/>
          <a:ext cx="6922345" cy="648072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407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600" kern="1200" dirty="0" smtClean="0">
              <a:solidFill>
                <a:schemeClr val="bg1"/>
              </a:solidFill>
            </a:rPr>
            <a:t>Monitoring attendance and/or course progress</a:t>
          </a:r>
          <a:endParaRPr lang="en-AU" sz="2600" kern="1200" dirty="0">
            <a:solidFill>
              <a:schemeClr val="bg1"/>
            </a:solidFill>
          </a:endParaRPr>
        </a:p>
      </dsp:txBody>
      <dsp:txXfrm>
        <a:off x="452300" y="324036"/>
        <a:ext cx="6922345" cy="648072"/>
      </dsp:txXfrm>
    </dsp:sp>
    <dsp:sp modelId="{62B6E6B2-7AF2-4A13-AF5D-851F16CA37F1}">
      <dsp:nvSpPr>
        <dsp:cNvPr id="0" name=""/>
        <dsp:cNvSpPr/>
      </dsp:nvSpPr>
      <dsp:spPr>
        <a:xfrm>
          <a:off x="47255" y="243027"/>
          <a:ext cx="810090" cy="81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4A710-006B-4086-BC0A-17FCF0A8DA19}">
      <dsp:nvSpPr>
        <dsp:cNvPr id="0" name=""/>
        <dsp:cNvSpPr/>
      </dsp:nvSpPr>
      <dsp:spPr>
        <a:xfrm>
          <a:off x="687875" y="1296144"/>
          <a:ext cx="6686770" cy="648072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407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600" kern="1200" dirty="0" smtClean="0">
              <a:solidFill>
                <a:schemeClr val="bg1"/>
              </a:solidFill>
            </a:rPr>
            <a:t>Reporting student visa breaches</a:t>
          </a:r>
          <a:endParaRPr lang="en-AU" sz="2600" kern="1200" dirty="0">
            <a:solidFill>
              <a:schemeClr val="bg1"/>
            </a:solidFill>
          </a:endParaRPr>
        </a:p>
      </dsp:txBody>
      <dsp:txXfrm>
        <a:off x="687875" y="1296144"/>
        <a:ext cx="6686770" cy="648072"/>
      </dsp:txXfrm>
    </dsp:sp>
    <dsp:sp modelId="{0B1C7C7C-72DF-475F-9C68-24CA96C37AD8}">
      <dsp:nvSpPr>
        <dsp:cNvPr id="0" name=""/>
        <dsp:cNvSpPr/>
      </dsp:nvSpPr>
      <dsp:spPr>
        <a:xfrm>
          <a:off x="282830" y="1215135"/>
          <a:ext cx="810090" cy="81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2C9C0E-A8B8-4FCD-9716-16CF59175566}">
      <dsp:nvSpPr>
        <dsp:cNvPr id="0" name=""/>
        <dsp:cNvSpPr/>
      </dsp:nvSpPr>
      <dsp:spPr>
        <a:xfrm>
          <a:off x="452300" y="2268252"/>
          <a:ext cx="6922345" cy="648072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407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600" kern="1200" dirty="0" smtClean="0"/>
            <a:t>Online learning</a:t>
          </a:r>
          <a:endParaRPr lang="en-AU" sz="2600" kern="1200" dirty="0"/>
        </a:p>
      </dsp:txBody>
      <dsp:txXfrm>
        <a:off x="452300" y="2268252"/>
        <a:ext cx="6922345" cy="648072"/>
      </dsp:txXfrm>
    </dsp:sp>
    <dsp:sp modelId="{BB9C0968-4949-40FC-A0EF-9D9D6D86CAF9}">
      <dsp:nvSpPr>
        <dsp:cNvPr id="0" name=""/>
        <dsp:cNvSpPr/>
      </dsp:nvSpPr>
      <dsp:spPr>
        <a:xfrm>
          <a:off x="47255" y="2187243"/>
          <a:ext cx="810090" cy="81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F4F51-E8B3-4503-9510-D137620F75C8}">
      <dsp:nvSpPr>
        <dsp:cNvPr id="0" name=""/>
        <dsp:cNvSpPr/>
      </dsp:nvSpPr>
      <dsp:spPr>
        <a:xfrm>
          <a:off x="0" y="0"/>
          <a:ext cx="8352928" cy="1642677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000" kern="1200" dirty="0" smtClean="0">
              <a:latin typeface="+mj-lt"/>
            </a:rPr>
            <a:t>Monitoring Course Progress and Attendance</a:t>
          </a:r>
          <a:endParaRPr lang="en-AU" sz="4000" kern="1200" dirty="0"/>
        </a:p>
      </dsp:txBody>
      <dsp:txXfrm>
        <a:off x="80189" y="80189"/>
        <a:ext cx="8192550" cy="1482299"/>
      </dsp:txXfrm>
    </dsp:sp>
    <dsp:sp modelId="{1D20A878-E544-4333-BF7E-2D12ACEF4655}">
      <dsp:nvSpPr>
        <dsp:cNvPr id="0" name=""/>
        <dsp:cNvSpPr/>
      </dsp:nvSpPr>
      <dsp:spPr>
        <a:xfrm>
          <a:off x="0" y="1662401"/>
          <a:ext cx="8352928" cy="285437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205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A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Standard 8 will focus on monitoring student progress and student visa requirements</a:t>
          </a:r>
          <a:endParaRPr lang="en-A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Higher education providers must monitor course progress regularly. </a:t>
          </a:r>
        </a:p>
      </dsp:txBody>
      <dsp:txXfrm>
        <a:off x="0" y="1662401"/>
        <a:ext cx="8352928" cy="285437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0AED1-296D-4725-A5BC-2753D258C944}">
      <dsp:nvSpPr>
        <dsp:cNvPr id="0" name=""/>
        <dsp:cNvSpPr/>
      </dsp:nvSpPr>
      <dsp:spPr>
        <a:xfrm>
          <a:off x="0" y="0"/>
          <a:ext cx="8568952" cy="1136345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000" kern="1200" dirty="0" smtClean="0"/>
            <a:t>Reporting Student Visa Breaches</a:t>
          </a:r>
          <a:endParaRPr lang="en-AU" sz="4000" kern="1200" dirty="0"/>
        </a:p>
      </dsp:txBody>
      <dsp:txXfrm>
        <a:off x="55472" y="55472"/>
        <a:ext cx="8458008" cy="1025401"/>
      </dsp:txXfrm>
    </dsp:sp>
    <dsp:sp modelId="{1F7BCAD8-31D9-439D-A04A-101FD8AEB606}">
      <dsp:nvSpPr>
        <dsp:cNvPr id="0" name=""/>
        <dsp:cNvSpPr/>
      </dsp:nvSpPr>
      <dsp:spPr>
        <a:xfrm>
          <a:off x="0" y="1138130"/>
          <a:ext cx="8568952" cy="354060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64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Providers must continue to report students who do not meet course progress and/or attendance requirements.</a:t>
          </a:r>
          <a:endParaRPr lang="en-A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Providers must notify students of intention to report by issuing a written notice.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Providers should only report unsatisfactory course progress if: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The internal and external complaints process is completed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The student chose not to access the internal and external complaints process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The student withdraws from the internal and external complaints process</a:t>
          </a:r>
        </a:p>
      </dsp:txBody>
      <dsp:txXfrm>
        <a:off x="0" y="1138130"/>
        <a:ext cx="8568952" cy="354060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6D13D-892E-4658-8AF7-EA5B4B02C865}">
      <dsp:nvSpPr>
        <dsp:cNvPr id="0" name=""/>
        <dsp:cNvSpPr/>
      </dsp:nvSpPr>
      <dsp:spPr>
        <a:xfrm>
          <a:off x="0" y="9190"/>
          <a:ext cx="8640960" cy="126866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000" kern="1200" dirty="0" smtClean="0"/>
            <a:t>Online Learning</a:t>
          </a:r>
          <a:endParaRPr lang="en-AU" sz="4000" kern="1200" dirty="0"/>
        </a:p>
      </dsp:txBody>
      <dsp:txXfrm>
        <a:off x="61931" y="71121"/>
        <a:ext cx="8517098" cy="1144798"/>
      </dsp:txXfrm>
    </dsp:sp>
    <dsp:sp modelId="{ED16D516-848F-4DD3-9B3D-917265A2E93E}">
      <dsp:nvSpPr>
        <dsp:cNvPr id="0" name=""/>
        <dsp:cNvSpPr/>
      </dsp:nvSpPr>
      <dsp:spPr>
        <a:xfrm>
          <a:off x="0" y="1329513"/>
          <a:ext cx="8640960" cy="3290153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50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A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Continues to prevent exclusively online or distance learning for a student on a student visa.</a:t>
          </a:r>
          <a:endParaRPr lang="en-A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Only one-third of a course may be undertaken online or distance by higher education students on a student visa.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Online learning does not include the provision of online lectures, tuition or other resources that supplement scheduled classes or contact hours.</a:t>
          </a:r>
          <a:endParaRPr lang="en-AU" sz="2200" kern="1200" dirty="0"/>
        </a:p>
      </dsp:txBody>
      <dsp:txXfrm>
        <a:off x="0" y="1329513"/>
        <a:ext cx="8640960" cy="329015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9707B-D7AD-4E3A-877A-C8D518DDCF83}">
      <dsp:nvSpPr>
        <dsp:cNvPr id="0" name=""/>
        <dsp:cNvSpPr/>
      </dsp:nvSpPr>
      <dsp:spPr>
        <a:xfrm>
          <a:off x="11708" y="792089"/>
          <a:ext cx="2248825" cy="2880317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/>
            <a:t>Strengthening the National Code will uphold Australia's international reputation as a provider of high quality education and training.</a:t>
          </a:r>
          <a:endParaRPr lang="en-AU" sz="1800" kern="1200" dirty="0"/>
        </a:p>
      </dsp:txBody>
      <dsp:txXfrm>
        <a:off x="77574" y="857955"/>
        <a:ext cx="2117093" cy="2748585"/>
      </dsp:txXfrm>
    </dsp:sp>
    <dsp:sp modelId="{AF8FD1A3-9EA0-4A76-A6FD-F7D93A922EB9}">
      <dsp:nvSpPr>
        <dsp:cNvPr id="0" name=""/>
        <dsp:cNvSpPr/>
      </dsp:nvSpPr>
      <dsp:spPr>
        <a:xfrm>
          <a:off x="2485415" y="1953393"/>
          <a:ext cx="476750" cy="5577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300" kern="1200"/>
        </a:p>
      </dsp:txBody>
      <dsp:txXfrm>
        <a:off x="2485415" y="2064935"/>
        <a:ext cx="333725" cy="334624"/>
      </dsp:txXfrm>
    </dsp:sp>
    <dsp:sp modelId="{C462756C-65D6-4CEB-9D59-3558B103F0E4}">
      <dsp:nvSpPr>
        <dsp:cNvPr id="0" name=""/>
        <dsp:cNvSpPr/>
      </dsp:nvSpPr>
      <dsp:spPr>
        <a:xfrm>
          <a:off x="3160063" y="792089"/>
          <a:ext cx="2248825" cy="2880317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/>
            <a:t>The revised National Code will commence on 1 January 2018.</a:t>
          </a:r>
          <a:endParaRPr lang="en-AU" sz="1800" kern="1200" dirty="0"/>
        </a:p>
      </dsp:txBody>
      <dsp:txXfrm>
        <a:off x="3225929" y="857955"/>
        <a:ext cx="2117093" cy="2748585"/>
      </dsp:txXfrm>
    </dsp:sp>
    <dsp:sp modelId="{6FF1DFAF-992C-492A-A91C-88D6E5D38C6D}">
      <dsp:nvSpPr>
        <dsp:cNvPr id="0" name=""/>
        <dsp:cNvSpPr/>
      </dsp:nvSpPr>
      <dsp:spPr>
        <a:xfrm>
          <a:off x="5633771" y="1953393"/>
          <a:ext cx="476750" cy="5577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300" kern="1200"/>
        </a:p>
      </dsp:txBody>
      <dsp:txXfrm>
        <a:off x="5633771" y="2064935"/>
        <a:ext cx="333725" cy="334624"/>
      </dsp:txXfrm>
    </dsp:sp>
    <dsp:sp modelId="{79C60BB1-9CA6-420F-B9A7-060AEE3482D0}">
      <dsp:nvSpPr>
        <dsp:cNvPr id="0" name=""/>
        <dsp:cNvSpPr/>
      </dsp:nvSpPr>
      <dsp:spPr>
        <a:xfrm>
          <a:off x="6308418" y="792089"/>
          <a:ext cx="2248825" cy="2880317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/>
            <a:t>The department will work with the sector on transition arrangements. Support will include: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/>
            <a:t>- Explanatory material and factsheets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/>
            <a:t>- Online training modules </a:t>
          </a:r>
          <a:endParaRPr lang="en-AU" sz="1800" kern="1200" dirty="0"/>
        </a:p>
      </dsp:txBody>
      <dsp:txXfrm>
        <a:off x="6374284" y="857955"/>
        <a:ext cx="2117093" cy="274858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F7564-3EC7-4A56-93CC-FD5CF0436C9E}">
      <dsp:nvSpPr>
        <dsp:cNvPr id="0" name=""/>
        <dsp:cNvSpPr/>
      </dsp:nvSpPr>
      <dsp:spPr>
        <a:xfrm>
          <a:off x="144019" y="269876"/>
          <a:ext cx="5832640" cy="756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000" kern="1200" dirty="0" smtClean="0"/>
            <a:t>www.internationaleducation.gov.au</a:t>
          </a:r>
          <a:endParaRPr lang="en-AU" sz="3000" kern="1200" dirty="0"/>
        </a:p>
      </dsp:txBody>
      <dsp:txXfrm>
        <a:off x="180943" y="306800"/>
        <a:ext cx="5758792" cy="68254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C80A0-999E-475F-8DE8-2FD1FF287DEF}">
      <dsp:nvSpPr>
        <dsp:cNvPr id="0" name=""/>
        <dsp:cNvSpPr/>
      </dsp:nvSpPr>
      <dsp:spPr>
        <a:xfrm>
          <a:off x="-5291522" y="-810449"/>
          <a:ext cx="6301418" cy="6301418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A33751-95B3-471A-8735-9B689F06A867}">
      <dsp:nvSpPr>
        <dsp:cNvPr id="0" name=""/>
        <dsp:cNvSpPr/>
      </dsp:nvSpPr>
      <dsp:spPr>
        <a:xfrm>
          <a:off x="649656" y="468052"/>
          <a:ext cx="7710688" cy="9361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303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/>
            <a:t>What messages will I take back to my institution? </a:t>
          </a:r>
          <a:endParaRPr lang="en-AU" sz="2800" kern="1200" dirty="0"/>
        </a:p>
      </dsp:txBody>
      <dsp:txXfrm>
        <a:off x="649656" y="468052"/>
        <a:ext cx="7710688" cy="936104"/>
      </dsp:txXfrm>
    </dsp:sp>
    <dsp:sp modelId="{5F598A0C-DE5C-4FED-A165-964E6F11AE8E}">
      <dsp:nvSpPr>
        <dsp:cNvPr id="0" name=""/>
        <dsp:cNvSpPr/>
      </dsp:nvSpPr>
      <dsp:spPr>
        <a:xfrm>
          <a:off x="64591" y="351039"/>
          <a:ext cx="1170130" cy="1170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0B1F2D-C157-4524-849A-F95678F3012C}">
      <dsp:nvSpPr>
        <dsp:cNvPr id="0" name=""/>
        <dsp:cNvSpPr/>
      </dsp:nvSpPr>
      <dsp:spPr>
        <a:xfrm>
          <a:off x="989929" y="1872208"/>
          <a:ext cx="7370414" cy="936104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303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/>
            <a:t>What changes does my institution need to make to policies and procedures?</a:t>
          </a:r>
          <a:endParaRPr lang="en-AU" sz="2800" kern="1200" dirty="0"/>
        </a:p>
      </dsp:txBody>
      <dsp:txXfrm>
        <a:off x="989929" y="1872208"/>
        <a:ext cx="7370414" cy="936104"/>
      </dsp:txXfrm>
    </dsp:sp>
    <dsp:sp modelId="{4DC2D0AC-DEE3-4FED-BD3A-FDA8C9D6EB96}">
      <dsp:nvSpPr>
        <dsp:cNvPr id="0" name=""/>
        <dsp:cNvSpPr/>
      </dsp:nvSpPr>
      <dsp:spPr>
        <a:xfrm>
          <a:off x="404864" y="1755195"/>
          <a:ext cx="1170130" cy="1170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28C4A-0189-45DA-B2E3-457946EA46EA}">
      <dsp:nvSpPr>
        <dsp:cNvPr id="0" name=""/>
        <dsp:cNvSpPr/>
      </dsp:nvSpPr>
      <dsp:spPr>
        <a:xfrm>
          <a:off x="649656" y="3276364"/>
          <a:ext cx="7710688" cy="936104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303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/>
            <a:t>What steps do we need to take to make this happen, and when? </a:t>
          </a:r>
          <a:endParaRPr lang="en-AU" sz="2800" kern="1200" dirty="0"/>
        </a:p>
      </dsp:txBody>
      <dsp:txXfrm>
        <a:off x="649656" y="3276364"/>
        <a:ext cx="7710688" cy="936104"/>
      </dsp:txXfrm>
    </dsp:sp>
    <dsp:sp modelId="{BF98CD21-2A54-407A-A5D1-1880E2D15CCE}">
      <dsp:nvSpPr>
        <dsp:cNvPr id="0" name=""/>
        <dsp:cNvSpPr/>
      </dsp:nvSpPr>
      <dsp:spPr>
        <a:xfrm>
          <a:off x="64591" y="3159351"/>
          <a:ext cx="1170130" cy="1170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B582E-6CAC-4560-88AF-457DEA2BBBA2}">
      <dsp:nvSpPr>
        <dsp:cNvPr id="0" name=""/>
        <dsp:cNvSpPr/>
      </dsp:nvSpPr>
      <dsp:spPr>
        <a:xfrm>
          <a:off x="10356" y="80589"/>
          <a:ext cx="5874125" cy="936102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600" kern="1200" dirty="0" smtClean="0"/>
            <a:t>Education Services for Overseas Students Act 2000</a:t>
          </a:r>
          <a:endParaRPr lang="en-AU" sz="2600" kern="1200" dirty="0"/>
        </a:p>
      </dsp:txBody>
      <dsp:txXfrm>
        <a:off x="10356" y="80589"/>
        <a:ext cx="5874125" cy="936102"/>
      </dsp:txXfrm>
    </dsp:sp>
    <dsp:sp modelId="{89E65A21-1813-49C0-A656-F727199CC402}">
      <dsp:nvSpPr>
        <dsp:cNvPr id="0" name=""/>
        <dsp:cNvSpPr/>
      </dsp:nvSpPr>
      <dsp:spPr>
        <a:xfrm>
          <a:off x="7013" y="985213"/>
          <a:ext cx="1176609" cy="19414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National Code </a:t>
          </a:r>
          <a:endParaRPr lang="en-AU" sz="1700" kern="1200" dirty="0"/>
        </a:p>
      </dsp:txBody>
      <dsp:txXfrm>
        <a:off x="7013" y="985213"/>
        <a:ext cx="1176609" cy="1941411"/>
      </dsp:txXfrm>
    </dsp:sp>
    <dsp:sp modelId="{4A417DC6-5293-4165-9322-7582FC17A066}">
      <dsp:nvSpPr>
        <dsp:cNvPr id="0" name=""/>
        <dsp:cNvSpPr/>
      </dsp:nvSpPr>
      <dsp:spPr>
        <a:xfrm>
          <a:off x="1177327" y="975889"/>
          <a:ext cx="1176609" cy="19506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Tuition Protection Service</a:t>
          </a:r>
          <a:endParaRPr lang="en-AU" sz="1700" kern="1200" dirty="0"/>
        </a:p>
      </dsp:txBody>
      <dsp:txXfrm>
        <a:off x="1177327" y="975889"/>
        <a:ext cx="1176609" cy="1950696"/>
      </dsp:txXfrm>
    </dsp:sp>
    <dsp:sp modelId="{78CFCF7D-AD22-4F15-8B66-C55B7EDAFF03}">
      <dsp:nvSpPr>
        <dsp:cNvPr id="0" name=""/>
        <dsp:cNvSpPr/>
      </dsp:nvSpPr>
      <dsp:spPr>
        <a:xfrm>
          <a:off x="2353936" y="975889"/>
          <a:ext cx="1176609" cy="195069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ESOS Regulations</a:t>
          </a:r>
          <a:endParaRPr lang="en-AU" sz="1700" kern="1200" dirty="0"/>
        </a:p>
      </dsp:txBody>
      <dsp:txXfrm>
        <a:off x="2353936" y="975889"/>
        <a:ext cx="1176609" cy="1950696"/>
      </dsp:txXfrm>
    </dsp:sp>
    <dsp:sp modelId="{55A1FA9C-AB76-44CF-95CD-3A1AFF82FACC}">
      <dsp:nvSpPr>
        <dsp:cNvPr id="0" name=""/>
        <dsp:cNvSpPr/>
      </dsp:nvSpPr>
      <dsp:spPr>
        <a:xfrm>
          <a:off x="3530545" y="975889"/>
          <a:ext cx="1176609" cy="195069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ELICOS Standards</a:t>
          </a:r>
          <a:endParaRPr lang="en-AU" sz="1700" kern="1200" dirty="0"/>
        </a:p>
      </dsp:txBody>
      <dsp:txXfrm>
        <a:off x="3530545" y="975889"/>
        <a:ext cx="1176609" cy="1950696"/>
      </dsp:txXfrm>
    </dsp:sp>
    <dsp:sp modelId="{2CA92978-EAA1-436B-9792-0E8CC2DD7DC7}">
      <dsp:nvSpPr>
        <dsp:cNvPr id="0" name=""/>
        <dsp:cNvSpPr/>
      </dsp:nvSpPr>
      <dsp:spPr>
        <a:xfrm>
          <a:off x="4707154" y="975889"/>
          <a:ext cx="1176609" cy="1950696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smtClean="0"/>
            <a:t>Foundation Program Standards</a:t>
          </a:r>
          <a:endParaRPr lang="en-AU" sz="1700" kern="1200" dirty="0"/>
        </a:p>
      </dsp:txBody>
      <dsp:txXfrm>
        <a:off x="4707154" y="975889"/>
        <a:ext cx="1176609" cy="1950696"/>
      </dsp:txXfrm>
    </dsp:sp>
    <dsp:sp modelId="{130AB28D-A00F-4BBE-9675-687DC6D7C37F}">
      <dsp:nvSpPr>
        <dsp:cNvPr id="0" name=""/>
        <dsp:cNvSpPr/>
      </dsp:nvSpPr>
      <dsp:spPr>
        <a:xfrm flipV="1">
          <a:off x="0" y="2921120"/>
          <a:ext cx="5884482" cy="35999"/>
        </a:xfrm>
        <a:prstGeom prst="bracePair">
          <a:avLst/>
        </a:prstGeom>
        <a:solidFill>
          <a:schemeClr val="tx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2D268-325C-4EEB-86EF-2C3871D5DDED}">
      <dsp:nvSpPr>
        <dsp:cNvPr id="0" name=""/>
        <dsp:cNvSpPr/>
      </dsp:nvSpPr>
      <dsp:spPr>
        <a:xfrm rot="5400000">
          <a:off x="3816429" y="-417646"/>
          <a:ext cx="3571596" cy="529978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/>
            <a:t>Modernising the National Code has been a collaborative process.</a:t>
          </a:r>
          <a:endParaRPr lang="en-A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/>
            <a:t>A consultation draft National Code was released for public comment in February – March 2017 following initial discussions with peak bodies, state and territory regulators, and other Commonwealth agencies.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/>
            <a:t>The final revised National Code was released on 14 September 2017 and will commence on 1 January 2018.</a:t>
          </a:r>
        </a:p>
      </dsp:txBody>
      <dsp:txXfrm rot="-5400000">
        <a:off x="2952334" y="620800"/>
        <a:ext cx="5125437" cy="3222894"/>
      </dsp:txXfrm>
    </dsp:sp>
    <dsp:sp modelId="{DF57940D-EDD3-4617-B0CE-06C5D3369FB0}">
      <dsp:nvSpPr>
        <dsp:cNvPr id="0" name=""/>
        <dsp:cNvSpPr/>
      </dsp:nvSpPr>
      <dsp:spPr>
        <a:xfrm>
          <a:off x="0" y="144024"/>
          <a:ext cx="2923535" cy="43204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600" kern="1200" dirty="0" smtClean="0"/>
            <a:t>Modernising the National Code</a:t>
          </a:r>
          <a:endParaRPr lang="en-AU" sz="3600" kern="1200" dirty="0"/>
        </a:p>
      </dsp:txBody>
      <dsp:txXfrm>
        <a:off x="142715" y="286739"/>
        <a:ext cx="2638105" cy="40350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790A2-4F0B-4E69-9B51-D1C4EF916856}">
      <dsp:nvSpPr>
        <dsp:cNvPr id="0" name=""/>
        <dsp:cNvSpPr/>
      </dsp:nvSpPr>
      <dsp:spPr>
        <a:xfrm rot="5400000">
          <a:off x="3967168" y="-63671"/>
          <a:ext cx="3161756" cy="4577196"/>
        </a:xfrm>
        <a:prstGeom prst="round2Same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AU" sz="6500" kern="1200" dirty="0"/>
        </a:p>
      </dsp:txBody>
      <dsp:txXfrm rot="-5400000">
        <a:off x="3259448" y="798393"/>
        <a:ext cx="4422852" cy="2853068"/>
      </dsp:txXfrm>
    </dsp:sp>
    <dsp:sp modelId="{D4EE5B25-10F2-44F8-9CA1-9C53F7E47665}">
      <dsp:nvSpPr>
        <dsp:cNvPr id="0" name=""/>
        <dsp:cNvSpPr/>
      </dsp:nvSpPr>
      <dsp:spPr>
        <a:xfrm>
          <a:off x="216085" y="219563"/>
          <a:ext cx="3055527" cy="402536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000" kern="1200" dirty="0" smtClean="0"/>
            <a:t>What are we seeking to achieve?</a:t>
          </a:r>
          <a:endParaRPr lang="en-AU" sz="4000" kern="1200" dirty="0"/>
        </a:p>
      </dsp:txBody>
      <dsp:txXfrm>
        <a:off x="365244" y="368722"/>
        <a:ext cx="2757209" cy="37270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ABF6E-D76D-49B9-A230-BA539221E6DD}">
      <dsp:nvSpPr>
        <dsp:cNvPr id="0" name=""/>
        <dsp:cNvSpPr/>
      </dsp:nvSpPr>
      <dsp:spPr>
        <a:xfrm rot="5400000">
          <a:off x="3427443" y="-392038"/>
          <a:ext cx="4306347" cy="5248573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/>
            <a:t>The most significant proposed reforms of the National Code are: </a:t>
          </a:r>
          <a:endParaRPr lang="en-AU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/>
            <a:t>Improving transparency of written agreements (Standard 3).</a:t>
          </a:r>
          <a:endParaRPr lang="en-AU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/>
            <a:t>Strengthening the welfare of younger overseas students (Standard 5).</a:t>
          </a:r>
          <a:endParaRPr lang="en-AU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/>
            <a:t>Providing greater guidance for providers in assessing overseas student transfers (Standard 7).</a:t>
          </a:r>
          <a:endParaRPr lang="en-AU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/>
            <a:t>Strengthening overseas student visa requirements and increasing online learning (Standard 8).</a:t>
          </a:r>
          <a:endParaRPr lang="en-AU" sz="2000" kern="1200" dirty="0"/>
        </a:p>
      </dsp:txBody>
      <dsp:txXfrm rot="-5400000">
        <a:off x="2956331" y="289293"/>
        <a:ext cx="5038354" cy="3885909"/>
      </dsp:txXfrm>
    </dsp:sp>
    <dsp:sp modelId="{2B287DD3-90C9-4E39-8C50-A236560CE54B}">
      <dsp:nvSpPr>
        <dsp:cNvPr id="0" name=""/>
        <dsp:cNvSpPr/>
      </dsp:nvSpPr>
      <dsp:spPr>
        <a:xfrm>
          <a:off x="4008" y="2176"/>
          <a:ext cx="2952322" cy="4460142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800" kern="1200" dirty="0" smtClean="0"/>
            <a:t>Key areas for reform</a:t>
          </a:r>
          <a:endParaRPr lang="en-AU" sz="4800" kern="1200" dirty="0"/>
        </a:p>
      </dsp:txBody>
      <dsp:txXfrm>
        <a:off x="148128" y="146296"/>
        <a:ext cx="2664082" cy="41719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5F39E-E6BC-43DF-8169-D82D86DCD47E}">
      <dsp:nvSpPr>
        <dsp:cNvPr id="0" name=""/>
        <dsp:cNvSpPr/>
      </dsp:nvSpPr>
      <dsp:spPr>
        <a:xfrm>
          <a:off x="0" y="92618"/>
          <a:ext cx="8568952" cy="139357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000" kern="1200" dirty="0" smtClean="0">
              <a:latin typeface="+mn-lt"/>
            </a:rPr>
            <a:t>Formalisation of Enrolment and Written Agreements</a:t>
          </a:r>
          <a:endParaRPr lang="en-AU" sz="4000" kern="1200" dirty="0"/>
        </a:p>
      </dsp:txBody>
      <dsp:txXfrm>
        <a:off x="68029" y="160647"/>
        <a:ext cx="8432894" cy="1257520"/>
      </dsp:txXfrm>
    </dsp:sp>
    <dsp:sp modelId="{08CB5679-C475-46D0-8F45-5A8B37E4D100}">
      <dsp:nvSpPr>
        <dsp:cNvPr id="0" name=""/>
        <dsp:cNvSpPr/>
      </dsp:nvSpPr>
      <dsp:spPr>
        <a:xfrm>
          <a:off x="0" y="1565727"/>
          <a:ext cx="8568952" cy="317371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64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A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Continues to focus on the formalisation of enrolment and written agreements.</a:t>
          </a:r>
          <a:endParaRPr lang="en-A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Includes additional details that should be in a written agreement.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Written agreement may take any form provided it meets the requirements of the ESOS Act and the National Code. </a:t>
          </a:r>
          <a:endParaRPr lang="en-AU" sz="2200" kern="1200" dirty="0"/>
        </a:p>
      </dsp:txBody>
      <dsp:txXfrm>
        <a:off x="0" y="1565727"/>
        <a:ext cx="8568952" cy="31737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77764-5F43-46F9-9638-DA3167FF6F57}">
      <dsp:nvSpPr>
        <dsp:cNvPr id="0" name=""/>
        <dsp:cNvSpPr/>
      </dsp:nvSpPr>
      <dsp:spPr>
        <a:xfrm>
          <a:off x="0" y="0"/>
          <a:ext cx="8496944" cy="1110159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000" kern="1200" dirty="0" smtClean="0">
              <a:latin typeface="+mj-lt"/>
            </a:rPr>
            <a:t>Younger Overseas Students</a:t>
          </a:r>
          <a:endParaRPr lang="en-AU" sz="4000" kern="1200" dirty="0"/>
        </a:p>
      </dsp:txBody>
      <dsp:txXfrm>
        <a:off x="54193" y="54193"/>
        <a:ext cx="8388558" cy="1001773"/>
      </dsp:txXfrm>
    </dsp:sp>
    <dsp:sp modelId="{55E3B8A2-58AA-40BA-8A6E-5C17328957D2}">
      <dsp:nvSpPr>
        <dsp:cNvPr id="0" name=""/>
        <dsp:cNvSpPr/>
      </dsp:nvSpPr>
      <dsp:spPr>
        <a:xfrm>
          <a:off x="0" y="1132396"/>
          <a:ext cx="8496944" cy="3700125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77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000" kern="1200" dirty="0" smtClean="0"/>
            <a:t>References other regulatory requirements, including state and territory legislation. </a:t>
          </a:r>
          <a:endParaRPr lang="en-A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000" kern="1200" dirty="0" smtClean="0"/>
            <a:t>Providers must give younger students information on who to contact in emergency situations and in cases of abuse.</a:t>
          </a:r>
          <a:endParaRPr lang="en-A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000" kern="1200" dirty="0" smtClean="0"/>
            <a:t>Providers must ensure adults involved in providing student’s accommodation and welfare have working with children clearances appropriate to relevant jurisdiction. </a:t>
          </a:r>
          <a:endParaRPr lang="en-A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000" kern="1200" dirty="0" smtClean="0"/>
            <a:t>Providers must have processes to verify the appropriateness of the student’s accommodation at least every six months.</a:t>
          </a:r>
          <a:endParaRPr lang="en-A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000" kern="1200" dirty="0" smtClean="0"/>
            <a:t>Providers enrolling a student who already has welfare arrangements in place must negotiate with the releasing provider to ensure no gap in welfare.</a:t>
          </a:r>
          <a:endParaRPr lang="en-AU" sz="2000" kern="1200" dirty="0"/>
        </a:p>
      </dsp:txBody>
      <dsp:txXfrm>
        <a:off x="0" y="1132396"/>
        <a:ext cx="8496944" cy="370012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C118F-77E2-4431-91B9-80150963AB03}">
      <dsp:nvSpPr>
        <dsp:cNvPr id="0" name=""/>
        <dsp:cNvSpPr/>
      </dsp:nvSpPr>
      <dsp:spPr>
        <a:xfrm>
          <a:off x="0" y="0"/>
          <a:ext cx="8352928" cy="1196909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000" kern="1200" dirty="0" smtClean="0">
              <a:latin typeface="+mj-lt"/>
            </a:rPr>
            <a:t>Overseas Student Transfers</a:t>
          </a:r>
          <a:endParaRPr lang="en-AU" sz="4000" kern="1200" dirty="0"/>
        </a:p>
      </dsp:txBody>
      <dsp:txXfrm>
        <a:off x="58428" y="58428"/>
        <a:ext cx="8236072" cy="1080053"/>
      </dsp:txXfrm>
    </dsp:sp>
    <dsp:sp modelId="{625E49E8-32CD-40C3-846D-B8DD788CB714}">
      <dsp:nvSpPr>
        <dsp:cNvPr id="0" name=""/>
        <dsp:cNvSpPr/>
      </dsp:nvSpPr>
      <dsp:spPr>
        <a:xfrm>
          <a:off x="0" y="1255405"/>
          <a:ext cx="8352928" cy="3478742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20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000" kern="1200" dirty="0" smtClean="0"/>
            <a:t>Transfer requests should be granted where:</a:t>
          </a:r>
          <a:endParaRPr lang="en-AU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000" kern="1200" dirty="0" smtClean="0"/>
            <a:t>the student will be reported because they are unable to achieve satisfactory course progress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000" kern="1200" dirty="0" smtClean="0"/>
            <a:t>there are compassionate or compelling circumstances 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000" kern="1200" dirty="0" smtClean="0"/>
            <a:t>the registered provider is not able to deliver the course 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000" kern="1200" dirty="0" smtClean="0"/>
            <a:t>there is evidence that current courses do not meet overseas student’s expectations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000" kern="1200" dirty="0" smtClean="0"/>
            <a:t>there is evidence that the overseas student was misled by the registered provider or an education agent 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000" kern="1200" dirty="0" smtClean="0"/>
            <a:t>an appeal (internal or external) on another matter results in a decision or recommendation to release the student. </a:t>
          </a:r>
        </a:p>
      </dsp:txBody>
      <dsp:txXfrm>
        <a:off x="0" y="1255405"/>
        <a:ext cx="8352928" cy="347874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60516-6A5C-4117-B238-D746CB32CFAC}">
      <dsp:nvSpPr>
        <dsp:cNvPr id="0" name=""/>
        <dsp:cNvSpPr/>
      </dsp:nvSpPr>
      <dsp:spPr>
        <a:xfrm>
          <a:off x="0" y="0"/>
          <a:ext cx="8496944" cy="1171839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000" kern="1200" dirty="0" smtClean="0"/>
            <a:t>Overseas Student Transfers</a:t>
          </a:r>
          <a:endParaRPr lang="en-AU" sz="4000" kern="1200" dirty="0"/>
        </a:p>
      </dsp:txBody>
      <dsp:txXfrm>
        <a:off x="57204" y="57204"/>
        <a:ext cx="8382536" cy="1057431"/>
      </dsp:txXfrm>
    </dsp:sp>
    <dsp:sp modelId="{59ADBC09-71DA-4651-96D8-EBD4AD5B584C}">
      <dsp:nvSpPr>
        <dsp:cNvPr id="0" name=""/>
        <dsp:cNvSpPr/>
      </dsp:nvSpPr>
      <dsp:spPr>
        <a:xfrm>
          <a:off x="0" y="1236593"/>
          <a:ext cx="8496944" cy="330716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778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A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Transfers will be recorded in PRISMS</a:t>
          </a:r>
          <a:endParaRPr lang="en-A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Providers must not finalise a transfer request refusal in PRISMS until the student has had a chance to access the complaints and appeals process</a:t>
          </a:r>
          <a:endParaRPr lang="en-A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Cancelling a </a:t>
          </a:r>
          <a:r>
            <a:rPr lang="en-AU" sz="2200" kern="1200" dirty="0" err="1" smtClean="0"/>
            <a:t>CoE</a:t>
          </a:r>
          <a:r>
            <a:rPr lang="en-AU" sz="2200" kern="1200" dirty="0" smtClean="0"/>
            <a:t> does not mean a student has been released</a:t>
          </a:r>
          <a:endParaRPr lang="en-AU" sz="2200" kern="1200" dirty="0"/>
        </a:p>
      </dsp:txBody>
      <dsp:txXfrm>
        <a:off x="0" y="1236593"/>
        <a:ext cx="8496944" cy="3307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6F90E-547D-4F14-B467-BCC549473F0B}" type="datetimeFigureOut">
              <a:rPr lang="en-AU" smtClean="0"/>
              <a:t>6/10/2017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019F3-35F1-49B6-AA9A-E5433D6413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1248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3A864-35F8-439C-87E3-559D0848E6C6}" type="datetimeFigureOut">
              <a:rPr lang="en-AU" smtClean="0"/>
              <a:t>6/10/2017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4538"/>
            <a:ext cx="66103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478D8-0207-415A-AD3E-4B71B96FA1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5427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2163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AU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1359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4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2392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sz="140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8839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9378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6363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AU" sz="14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7224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sz="14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5374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25027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>
                <a:solidFill>
                  <a:prstClr val="black"/>
                </a:solidFill>
              </a:rPr>
              <a:pPr/>
              <a:t>18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399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400" dirty="0" smtClean="0"/>
          </a:p>
          <a:p>
            <a:endParaRPr lang="en-AU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2739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>
                <a:solidFill>
                  <a:prstClr val="black"/>
                </a:solidFill>
              </a:rPr>
              <a:pPr/>
              <a:t>2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754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7395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AU" sz="14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1260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460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i="1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0498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sz="14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0470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AU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7303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4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8229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43608" y="1599299"/>
            <a:ext cx="5688632" cy="1103540"/>
          </a:xfrm>
        </p:spPr>
        <p:txBody>
          <a:bodyPr>
            <a:noAutofit/>
          </a:bodyPr>
          <a:lstStyle>
            <a:lvl1pPr algn="l"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3608" y="2917349"/>
            <a:ext cx="5688632" cy="131566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3608" y="4771678"/>
            <a:ext cx="2133600" cy="27409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100" i="0" baseline="30000" smtClean="0">
                <a:solidFill>
                  <a:srgbClr val="FFFFFF"/>
                </a:solidFill>
              </a:defRPr>
            </a:lvl1pPr>
          </a:lstStyle>
          <a:p>
            <a:r>
              <a:rPr lang="en-AU" dirty="0" smtClean="0"/>
              <a:t>Opportunity through learning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5248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7C536-D6EB-4390-B6F2-3ACFCEE8DB3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756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9261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9261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7C536-D6EB-4390-B6F2-3ACFCEE8DB3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9235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7825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8867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2205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8350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2813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9500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1738"/>
            <a:ext cx="4038600" cy="3397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1738"/>
            <a:ext cx="4038600" cy="3397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944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525"/>
            <a:ext cx="4040188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2525"/>
            <a:ext cx="4041775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6820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5258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0077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31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4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7913"/>
            <a:ext cx="3008313" cy="3521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1066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7C536-D6EB-4390-B6F2-3ACFCEE8DB3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2688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3625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92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9075"/>
            <a:ext cx="5486400" cy="604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6715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02621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92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92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4829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7825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061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3585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8350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2813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2944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1738"/>
            <a:ext cx="4038600" cy="3397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1738"/>
            <a:ext cx="4038600" cy="3397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8205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525"/>
            <a:ext cx="4040188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2525"/>
            <a:ext cx="4041775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0635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2787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10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8350"/>
            <a:ext cx="7772400" cy="1022350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2813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7C536-D6EB-4390-B6F2-3ACFCEE8DB3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98028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31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4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7913"/>
            <a:ext cx="3008313" cy="3521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446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3625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92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9075"/>
            <a:ext cx="5486400" cy="604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96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3311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92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92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28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1738"/>
            <a:ext cx="4038600" cy="339725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1738"/>
            <a:ext cx="4038600" cy="339725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7C536-D6EB-4390-B6F2-3ACFCEE8DB3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4659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525"/>
            <a:ext cx="4040188" cy="4794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703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2525"/>
            <a:ext cx="4041775" cy="4794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703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7C536-D6EB-4390-B6F2-3ACFCEE8DB3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5476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7C536-D6EB-4390-B6F2-3ACFCEE8DB3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0527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7C536-D6EB-4390-B6F2-3ACFCEE8DB3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3247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3125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42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7913"/>
            <a:ext cx="3008313" cy="3521075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B7C536-D6EB-4390-B6F2-3ACFCEE8DB3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308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3625"/>
            <a:ext cx="5486400" cy="4254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927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9075"/>
            <a:ext cx="5486400" cy="604838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7C536-D6EB-4390-B6F2-3ACFCEE8DB3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2287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397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BE23F-2A51-4FA1-A4C0-71C450ABED80}" type="datetimeFigureOut">
              <a:rPr lang="en-AU" smtClean="0"/>
              <a:t>6/10/2017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9DA25-08BB-4F04-9F20-9D5D766F36A4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"/>
            <a:ext cx="9144000" cy="51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59131"/>
            <a:ext cx="2643952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5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738"/>
            <a:ext cx="8229600" cy="339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72025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B3149-54C8-49B9-90F9-4DDBB0A05DCF}" type="datetimeFigureOut">
              <a:rPr lang="en-AU" smtClean="0"/>
              <a:t>6/10/2017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72025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72025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7C536-D6EB-4390-B6F2-3ACFCEE8DB3A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"/>
            <a:ext cx="9144000" cy="5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8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738"/>
            <a:ext cx="8229600" cy="339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72025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A68B1-E032-408B-A5C1-75A3E6D41652}" type="datetimeFigureOut">
              <a:rPr lang="en-AU" smtClean="0"/>
              <a:t>6/10/2017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72025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72025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C50FA-ACDB-4039-93FB-A42197B03FD0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"/>
            <a:ext cx="9144000" cy="5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7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738"/>
            <a:ext cx="8229600" cy="339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72025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A68B1-E032-408B-A5C1-75A3E6D4165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6/10/2017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72025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72025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C50FA-ACDB-4039-93FB-A42197B03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"/>
            <a:ext cx="9144000" cy="5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7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1277987"/>
            <a:ext cx="5688632" cy="1103540"/>
          </a:xfrm>
        </p:spPr>
        <p:txBody>
          <a:bodyPr/>
          <a:lstStyle/>
          <a:p>
            <a:r>
              <a:rPr lang="en-AU" sz="3200" dirty="0"/>
              <a:t>The ESOS Ethos: What’s new for the ESOS National Code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2574131"/>
            <a:ext cx="6048672" cy="2160240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National Code 2018</a:t>
            </a:r>
          </a:p>
          <a:p>
            <a:r>
              <a:rPr lang="en-AU" dirty="0" smtClean="0"/>
              <a:t>Higher Education Sector Webinar </a:t>
            </a:r>
            <a:endParaRPr lang="en-AU" i="1" dirty="0" smtClean="0"/>
          </a:p>
          <a:p>
            <a:endParaRPr lang="en-AU" sz="1900" i="1" dirty="0" smtClean="0"/>
          </a:p>
          <a:p>
            <a:r>
              <a:rPr lang="en-AU" sz="1900" i="1" dirty="0" smtClean="0"/>
              <a:t>International Group</a:t>
            </a:r>
          </a:p>
          <a:p>
            <a:r>
              <a:rPr lang="en-AU" sz="1900" i="1" dirty="0" smtClean="0"/>
              <a:t>Policy and Legislation Branch </a:t>
            </a:r>
          </a:p>
          <a:p>
            <a:r>
              <a:rPr lang="en-AU" sz="1900" i="1" dirty="0" smtClean="0"/>
              <a:t>Department </a:t>
            </a:r>
            <a:r>
              <a:rPr lang="en-AU" sz="1900" i="1" dirty="0"/>
              <a:t>of Education and Training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2061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2927" y="269300"/>
            <a:ext cx="8496944" cy="1216800"/>
            <a:chOff x="0" y="10119"/>
            <a:chExt cx="8496944" cy="1216800"/>
          </a:xfrm>
        </p:grpSpPr>
        <p:sp>
          <p:nvSpPr>
            <p:cNvPr id="8" name="Rounded Rectangle 7"/>
            <p:cNvSpPr/>
            <p:nvPr/>
          </p:nvSpPr>
          <p:spPr>
            <a:xfrm>
              <a:off x="0" y="10119"/>
              <a:ext cx="8496944" cy="1216800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9399" y="69518"/>
              <a:ext cx="8378146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4000" kern="1200" dirty="0" smtClean="0"/>
                <a:t>Student Support Services</a:t>
              </a:r>
              <a:endParaRPr lang="en-AU" sz="4000" kern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3528" y="1536717"/>
            <a:ext cx="8496944" cy="3342246"/>
            <a:chOff x="0" y="1277536"/>
            <a:chExt cx="8496944" cy="3342246"/>
          </a:xfrm>
        </p:grpSpPr>
        <p:sp>
          <p:nvSpPr>
            <p:cNvPr id="6" name="Rectangle 5"/>
            <p:cNvSpPr/>
            <p:nvPr/>
          </p:nvSpPr>
          <p:spPr>
            <a:xfrm>
              <a:off x="0" y="1277536"/>
              <a:ext cx="8496944" cy="334224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0" y="1277536"/>
              <a:ext cx="8496944" cy="33422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9778" tIns="27940" rIns="156464" bIns="27940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endParaRPr lang="en-AU" sz="2200" kern="1200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23528" y="1506196"/>
            <a:ext cx="8496944" cy="33422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9778" tIns="27940" rIns="156464" bIns="27940" numCol="1" spcCol="1270" anchor="t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200" dirty="0" smtClean="0"/>
              <a:t>Providers must inform students about services on employment rights and conditions, such as the Fair Work Ombudsman.</a:t>
            </a:r>
            <a:endParaRPr lang="en-AU" sz="2200" dirty="0"/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AU" sz="2200" dirty="0" smtClean="0"/>
              <a:t>Providers </a:t>
            </a:r>
            <a:r>
              <a:rPr lang="en-AU" sz="2200" dirty="0"/>
              <a:t>must offer reasonable support to students to enable them to achieve expected learning </a:t>
            </a:r>
            <a:r>
              <a:rPr lang="en-AU" sz="2200" dirty="0" smtClean="0"/>
              <a:t>outcomes, </a:t>
            </a:r>
            <a:r>
              <a:rPr lang="en-AU" sz="2200" dirty="0"/>
              <a:t>regardless of </a:t>
            </a:r>
            <a:r>
              <a:rPr lang="en-AU" sz="2200" dirty="0" smtClean="0"/>
              <a:t>their mode </a:t>
            </a:r>
            <a:r>
              <a:rPr lang="en-AU" sz="2200" dirty="0"/>
              <a:t>of </a:t>
            </a:r>
            <a:r>
              <a:rPr lang="en-AU" sz="2200" dirty="0" smtClean="0"/>
              <a:t>study.</a:t>
            </a: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200" dirty="0" smtClean="0"/>
              <a:t>Providers must take reasonable steps to provide a safe environment on campus</a:t>
            </a:r>
            <a:r>
              <a:rPr lang="en-AU" sz="2200" dirty="0"/>
              <a:t> </a:t>
            </a:r>
            <a:r>
              <a:rPr lang="en-AU" sz="2200" dirty="0" smtClean="0"/>
              <a:t>and give students information on:</a:t>
            </a:r>
          </a:p>
          <a:p>
            <a:pPr marL="685800" lvl="2" indent="-228600" defTabSz="9779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AU" sz="2200" dirty="0" smtClean="0"/>
              <a:t>seeking assistance and reporting incidents impacting on their wellbeing</a:t>
            </a:r>
          </a:p>
          <a:p>
            <a:pPr marL="685800" lvl="2" indent="-228600" defTabSz="9779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200" dirty="0" smtClean="0"/>
              <a:t>safety and awareness relevant to life in Australia. </a:t>
            </a:r>
            <a:endParaRPr lang="en-AU" sz="2200" dirty="0" smtClean="0"/>
          </a:p>
        </p:txBody>
      </p:sp>
    </p:spTree>
    <p:extLst>
      <p:ext uri="{BB962C8B-B14F-4D97-AF65-F5344CB8AC3E}">
        <p14:creationId xmlns:p14="http://schemas.microsoft.com/office/powerpoint/2010/main" val="3064420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04830494"/>
              </p:ext>
            </p:extLst>
          </p:nvPr>
        </p:nvGraphicFramePr>
        <p:xfrm>
          <a:off x="395536" y="182102"/>
          <a:ext cx="8352928" cy="4950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619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16995333"/>
              </p:ext>
            </p:extLst>
          </p:nvPr>
        </p:nvGraphicFramePr>
        <p:xfrm>
          <a:off x="323528" y="269875"/>
          <a:ext cx="849694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731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73091" y="269875"/>
            <a:ext cx="7913648" cy="1321607"/>
            <a:chOff x="0" y="156778"/>
            <a:chExt cx="7913648" cy="1321607"/>
          </a:xfrm>
        </p:grpSpPr>
        <p:sp>
          <p:nvSpPr>
            <p:cNvPr id="7" name="Rounded Rectangle 6"/>
            <p:cNvSpPr/>
            <p:nvPr/>
          </p:nvSpPr>
          <p:spPr>
            <a:xfrm>
              <a:off x="0" y="156778"/>
              <a:ext cx="7913648" cy="132160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8709" y="195487"/>
              <a:ext cx="7836230" cy="12441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50800" rIns="762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4000" kern="1200" dirty="0" smtClean="0"/>
                <a:t>Overseas Student Visa Requirements</a:t>
              </a:r>
              <a:endParaRPr lang="en-AU" sz="4000" kern="1200" dirty="0"/>
            </a:p>
          </p:txBody>
        </p:sp>
      </p:grp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735533291"/>
              </p:ext>
            </p:extLst>
          </p:nvPr>
        </p:nvGraphicFramePr>
        <p:xfrm>
          <a:off x="821503" y="1552773"/>
          <a:ext cx="7416824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334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1294853"/>
              </p:ext>
            </p:extLst>
          </p:nvPr>
        </p:nvGraphicFramePr>
        <p:xfrm>
          <a:off x="395536" y="341883"/>
          <a:ext cx="835292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659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56542278"/>
              </p:ext>
            </p:extLst>
          </p:nvPr>
        </p:nvGraphicFramePr>
        <p:xfrm>
          <a:off x="251520" y="269875"/>
          <a:ext cx="856895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459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04273716"/>
              </p:ext>
            </p:extLst>
          </p:nvPr>
        </p:nvGraphicFramePr>
        <p:xfrm>
          <a:off x="251520" y="269875"/>
          <a:ext cx="864096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761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29231" y="269875"/>
            <a:ext cx="7776864" cy="935415"/>
            <a:chOff x="0" y="344"/>
            <a:chExt cx="7776864" cy="935415"/>
          </a:xfrm>
        </p:grpSpPr>
        <p:sp>
          <p:nvSpPr>
            <p:cNvPr id="7" name="Rounded Rectangle 6"/>
            <p:cNvSpPr/>
            <p:nvPr/>
          </p:nvSpPr>
          <p:spPr>
            <a:xfrm>
              <a:off x="0" y="344"/>
              <a:ext cx="7776864" cy="93541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45663" y="46007"/>
              <a:ext cx="7685538" cy="8440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3900" kern="1200" dirty="0" smtClean="0"/>
                <a:t>Next Steps</a:t>
              </a:r>
              <a:endParaRPr lang="en-AU" sz="3900" kern="1200" dirty="0"/>
            </a:p>
          </p:txBody>
        </p:sp>
      </p:grp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589623000"/>
              </p:ext>
            </p:extLst>
          </p:nvPr>
        </p:nvGraphicFramePr>
        <p:xfrm>
          <a:off x="323528" y="485899"/>
          <a:ext cx="856895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351515389"/>
              </p:ext>
            </p:extLst>
          </p:nvPr>
        </p:nvGraphicFramePr>
        <p:xfrm>
          <a:off x="1691680" y="4014291"/>
          <a:ext cx="612068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75487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60130866"/>
              </p:ext>
            </p:extLst>
          </p:nvPr>
        </p:nvGraphicFramePr>
        <p:xfrm>
          <a:off x="251520" y="269875"/>
          <a:ext cx="842493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9958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413891"/>
            <a:ext cx="8229600" cy="44011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7200" dirty="0" smtClean="0"/>
          </a:p>
          <a:p>
            <a:pPr marL="0" indent="0" algn="ctr">
              <a:buNone/>
            </a:pPr>
            <a:r>
              <a:rPr lang="en-AU" sz="7200" smtClean="0"/>
              <a:t>Thank you</a:t>
            </a:r>
            <a:endParaRPr lang="en-AU" sz="7200" dirty="0"/>
          </a:p>
        </p:txBody>
      </p:sp>
    </p:spTree>
    <p:extLst>
      <p:ext uri="{BB962C8B-B14F-4D97-AF65-F5344CB8AC3E}">
        <p14:creationId xmlns:p14="http://schemas.microsoft.com/office/powerpoint/2010/main" val="220411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89668284"/>
              </p:ext>
            </p:extLst>
          </p:nvPr>
        </p:nvGraphicFramePr>
        <p:xfrm>
          <a:off x="323528" y="269875"/>
          <a:ext cx="849694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6886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41883"/>
            <a:ext cx="8229600" cy="857250"/>
          </a:xfrm>
        </p:spPr>
        <p:txBody>
          <a:bodyPr>
            <a:noAutofit/>
          </a:bodyPr>
          <a:lstStyle/>
          <a:p>
            <a:r>
              <a:rPr lang="en-AU" sz="4000" dirty="0" smtClean="0"/>
              <a:t>The International Education Landscape</a:t>
            </a:r>
            <a:endParaRPr lang="en-AU" sz="4000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402602"/>
              </p:ext>
            </p:extLst>
          </p:nvPr>
        </p:nvGraphicFramePr>
        <p:xfrm>
          <a:off x="838564" y="1777252"/>
          <a:ext cx="588448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838564" y="1268406"/>
            <a:ext cx="7141694" cy="6480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>
                <a:solidFill>
                  <a:schemeClr val="bg1"/>
                </a:solidFill>
              </a:rPr>
              <a:t>The National Strategy for International Education 2025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16028" y="1916478"/>
            <a:ext cx="1264230" cy="28178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Student Visa Program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6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73252659"/>
              </p:ext>
            </p:extLst>
          </p:nvPr>
        </p:nvGraphicFramePr>
        <p:xfrm>
          <a:off x="539552" y="341883"/>
          <a:ext cx="828092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675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249483260"/>
              </p:ext>
            </p:extLst>
          </p:nvPr>
        </p:nvGraphicFramePr>
        <p:xfrm>
          <a:off x="467544" y="269875"/>
          <a:ext cx="806489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76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33109677"/>
              </p:ext>
            </p:extLst>
          </p:nvPr>
        </p:nvGraphicFramePr>
        <p:xfrm>
          <a:off x="467544" y="413891"/>
          <a:ext cx="820891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2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87495883"/>
              </p:ext>
            </p:extLst>
          </p:nvPr>
        </p:nvGraphicFramePr>
        <p:xfrm>
          <a:off x="323528" y="197867"/>
          <a:ext cx="856895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457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grpSp>
        <p:nvGrpSpPr>
          <p:cNvPr id="4" name="Group 3"/>
          <p:cNvGrpSpPr/>
          <p:nvPr/>
        </p:nvGrpSpPr>
        <p:grpSpPr>
          <a:xfrm>
            <a:off x="395536" y="149212"/>
            <a:ext cx="8352928" cy="1216800"/>
            <a:chOff x="0" y="0"/>
            <a:chExt cx="8352928" cy="1216800"/>
          </a:xfrm>
        </p:grpSpPr>
        <p:sp>
          <p:nvSpPr>
            <p:cNvPr id="8" name="Rounded Rectangle 7"/>
            <p:cNvSpPr/>
            <p:nvPr/>
          </p:nvSpPr>
          <p:spPr>
            <a:xfrm>
              <a:off x="0" y="0"/>
              <a:ext cx="8352928" cy="1216800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9399" y="59399"/>
              <a:ext cx="8234130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4000" kern="1200" dirty="0" smtClean="0">
                  <a:latin typeface="+mj-lt"/>
                </a:rPr>
                <a:t>Education Agents</a:t>
              </a:r>
              <a:endParaRPr lang="en-AU" sz="4000" kern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5536" y="1461115"/>
            <a:ext cx="8352928" cy="3537935"/>
            <a:chOff x="0" y="1311903"/>
            <a:chExt cx="8352928" cy="3537935"/>
          </a:xfrm>
        </p:grpSpPr>
        <p:sp>
          <p:nvSpPr>
            <p:cNvPr id="6" name="Rectangle 5"/>
            <p:cNvSpPr/>
            <p:nvPr/>
          </p:nvSpPr>
          <p:spPr>
            <a:xfrm>
              <a:off x="0" y="1311903"/>
              <a:ext cx="8352928" cy="353793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0" y="1311903"/>
              <a:ext cx="8352928" cy="3537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5205" tIns="25400" rIns="142240" bIns="2540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endParaRPr lang="en-AU" sz="2000" kern="1200" dirty="0" smtClean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5536" y="1461115"/>
            <a:ext cx="8352928" cy="3537935"/>
            <a:chOff x="0" y="1311903"/>
            <a:chExt cx="8352928" cy="3537935"/>
          </a:xfrm>
        </p:grpSpPr>
        <p:sp>
          <p:nvSpPr>
            <p:cNvPr id="17" name="Rectangle 16"/>
            <p:cNvSpPr/>
            <p:nvPr/>
          </p:nvSpPr>
          <p:spPr>
            <a:xfrm>
              <a:off x="0" y="1311903"/>
              <a:ext cx="8352928" cy="353793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0" y="1311903"/>
              <a:ext cx="8352928" cy="3537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5205" tIns="25400" rIns="142240" bIns="2540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sz="2200" dirty="0" smtClean="0"/>
                <a:t>Providers must enter and maintain the details of education agents with whom they have a written agreement in PRISMS. 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sz="2200" kern="1200" dirty="0" smtClean="0"/>
                <a:t>The written agreement must set out the rights and responsibilities of each party, processes for monitoring the agent, corrective and preventative action that may be taken, and termination conditions. 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sz="2200" dirty="0" smtClean="0"/>
                <a:t>Providers must require their agents to: </a:t>
              </a:r>
            </a:p>
            <a:p>
              <a:pPr marL="685800" lvl="2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sz="2200" dirty="0" smtClean="0"/>
                <a:t>declare and avoid conflicts of interest </a:t>
              </a:r>
            </a:p>
            <a:p>
              <a:pPr marL="685800" lvl="2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sz="2200" kern="1200" dirty="0" smtClean="0"/>
                <a:t>observe appropriate levels of confidentiality and transparency</a:t>
              </a:r>
            </a:p>
            <a:p>
              <a:pPr marL="685800" lvl="2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sz="2200" dirty="0" smtClean="0"/>
                <a:t>act honestly and in good faith, and in the student’s best interest</a:t>
              </a:r>
            </a:p>
            <a:p>
              <a:pPr marL="685800" lvl="2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sz="2200" kern="1200" dirty="0" smtClean="0"/>
                <a:t>have knowledge of the international education system.</a:t>
              </a:r>
              <a:endParaRPr lang="en-AU" sz="2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27907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18948832"/>
              </p:ext>
            </p:extLst>
          </p:nvPr>
        </p:nvGraphicFramePr>
        <p:xfrm>
          <a:off x="323528" y="125859"/>
          <a:ext cx="849694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314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5ee6a8cc-ad9c-41f0-8ab1-a869620cd998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rgbClr val="7F7F7F"/>
      </a:lt1>
      <a:dk2>
        <a:srgbClr val="00757A"/>
      </a:dk2>
      <a:lt2>
        <a:srgbClr val="FFFFFF"/>
      </a:lt2>
      <a:accent1>
        <a:srgbClr val="00757A"/>
      </a:accent1>
      <a:accent2>
        <a:srgbClr val="DAE7E8"/>
      </a:accent2>
      <a:accent3>
        <a:srgbClr val="7F7F7F"/>
      </a:accent3>
      <a:accent4>
        <a:srgbClr val="E5E5E5"/>
      </a:accent4>
      <a:accent5>
        <a:srgbClr val="FFFFFF"/>
      </a:accent5>
      <a:accent6>
        <a:srgbClr val="FFFFFF"/>
      </a:accent6>
      <a:hlink>
        <a:srgbClr val="00757A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DC2856020E334595650CEA1623B566" ma:contentTypeVersion="2" ma:contentTypeDescription="Create a new document." ma:contentTypeScope="" ma:versionID="f1e9b8e6dad2e4f63071687c2834a024">
  <xsd:schema xmlns:xsd="http://www.w3.org/2001/XMLSchema" xmlns:xs="http://www.w3.org/2001/XMLSchema" xmlns:p="http://schemas.microsoft.com/office/2006/metadata/properties" xmlns:ns1="http://schemas.microsoft.com/sharepoint/v3" xmlns:ns2="3fd923d6-93e3-4fa8-ae35-57542f38c5f0" targetNamespace="http://schemas.microsoft.com/office/2006/metadata/properties" ma:root="true" ma:fieldsID="b5a68f0176d2acaf6e0268ffa50c85f5" ns1:_="" ns2:_="">
    <xsd:import namespace="http://schemas.microsoft.com/sharepoint/v3"/>
    <xsd:import namespace="3fd923d6-93e3-4fa8-ae35-57542f38c5f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d923d6-93e3-4fa8-ae35-57542f38c5f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951440-0086-4AA0-8BD9-899CDDD8F033}"/>
</file>

<file path=customXml/itemProps2.xml><?xml version="1.0" encoding="utf-8"?>
<ds:datastoreItem xmlns:ds="http://schemas.openxmlformats.org/officeDocument/2006/customXml" ds:itemID="{5847B031-0593-4385-B3DD-91C3E65F4E4E}"/>
</file>

<file path=customXml/itemProps3.xml><?xml version="1.0" encoding="utf-8"?>
<ds:datastoreItem xmlns:ds="http://schemas.openxmlformats.org/officeDocument/2006/customXml" ds:itemID="{DF55A463-E88A-4765-9A1A-8834114F8F6A}"/>
</file>

<file path=docProps/app.xml><?xml version="1.0" encoding="utf-8"?>
<Properties xmlns="http://schemas.openxmlformats.org/officeDocument/2006/extended-properties" xmlns:vt="http://schemas.openxmlformats.org/officeDocument/2006/docPropsVTypes">
  <TotalTime>4858</TotalTime>
  <Words>981</Words>
  <Application>Microsoft Office PowerPoint</Application>
  <PresentationFormat>Custom</PresentationFormat>
  <Paragraphs>116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Office Theme</vt:lpstr>
      <vt:lpstr>Custom Design</vt:lpstr>
      <vt:lpstr>1_Custom Design</vt:lpstr>
      <vt:lpstr>2_Custom Design</vt:lpstr>
      <vt:lpstr>The ESOS Ethos: What’s new for the ESOS National Code</vt:lpstr>
      <vt:lpstr>PowerPoint Presentation</vt:lpstr>
      <vt:lpstr>The International Education Landscape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Australian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Jones</dc:creator>
  <cp:lastModifiedBy>Burgnapha Sanoubane</cp:lastModifiedBy>
  <cp:revision>192</cp:revision>
  <cp:lastPrinted>2017-09-26T23:23:05Z</cp:lastPrinted>
  <dcterms:created xsi:type="dcterms:W3CDTF">2014-06-03T05:41:25Z</dcterms:created>
  <dcterms:modified xsi:type="dcterms:W3CDTF">2017-10-06T04:17:43Z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67200</vt:r8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ntentTypeId">
    <vt:lpwstr>0x0101003CDC2856020E334595650CEA1623B566</vt:lpwstr>
  </property>
  <property fmtid="{D5CDD505-2E9C-101B-9397-08002B2CF9AE}" pid="6" name="Department Stream">
    <vt:lpwstr>Education</vt:lpwstr>
  </property>
  <property fmtid="{D5CDD505-2E9C-101B-9397-08002B2CF9AE}" pid="7" name="TemplateUrl">
    <vt:lpwstr/>
  </property>
  <property fmtid="{D5CDD505-2E9C-101B-9397-08002B2CF9AE}" pid="9" name="_SourceUrl">
    <vt:lpwstr/>
  </property>
  <property fmtid="{D5CDD505-2E9C-101B-9397-08002B2CF9AE}" pid="10" name="_SharedFileIndex">
    <vt:lpwstr/>
  </property>
</Properties>
</file>