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62" r:id="rId6"/>
    <p:sldMasterId id="2147483674" r:id="rId7"/>
  </p:sldMasterIdLst>
  <p:notesMasterIdLst>
    <p:notesMasterId r:id="rId27"/>
  </p:notesMasterIdLst>
  <p:handoutMasterIdLst>
    <p:handoutMasterId r:id="rId28"/>
  </p:handoutMasterIdLst>
  <p:sldIdLst>
    <p:sldId id="256" r:id="rId8"/>
    <p:sldId id="273" r:id="rId9"/>
    <p:sldId id="270" r:id="rId10"/>
    <p:sldId id="258" r:id="rId11"/>
    <p:sldId id="259" r:id="rId12"/>
    <p:sldId id="260" r:id="rId13"/>
    <p:sldId id="261" r:id="rId14"/>
    <p:sldId id="276" r:id="rId15"/>
    <p:sldId id="262" r:id="rId16"/>
    <p:sldId id="277" r:id="rId17"/>
    <p:sldId id="271" r:id="rId18"/>
    <p:sldId id="264" r:id="rId19"/>
    <p:sldId id="269" r:id="rId20"/>
    <p:sldId id="265" r:id="rId21"/>
    <p:sldId id="267" r:id="rId22"/>
    <p:sldId id="268" r:id="rId23"/>
    <p:sldId id="266" r:id="rId24"/>
    <p:sldId id="274" r:id="rId25"/>
    <p:sldId id="257" r:id="rId26"/>
  </p:sldIdLst>
  <p:sldSz cx="9144000" cy="5148263"/>
  <p:notesSz cx="6797675" cy="9926638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52491" autoAdjust="0"/>
  </p:normalViewPr>
  <p:slideViewPr>
    <p:cSldViewPr>
      <p:cViewPr>
        <p:scale>
          <a:sx n="64" d="100"/>
          <a:sy n="64" d="100"/>
        </p:scale>
        <p:origin x="-1506" y="-7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FFF97-86E7-4AF5-A44E-A13FA54B49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B4AEB7A-58A2-4314-AC52-91069871C3D5}">
      <dgm:prSet phldrT="[Text]"/>
      <dgm:spPr/>
      <dgm:t>
        <a:bodyPr/>
        <a:lstStyle/>
        <a:p>
          <a:r>
            <a:rPr lang="en-AU" dirty="0" smtClean="0"/>
            <a:t>What messages will I take back to my institution? </a:t>
          </a:r>
          <a:endParaRPr lang="en-AU" dirty="0"/>
        </a:p>
      </dgm:t>
    </dgm:pt>
    <dgm:pt modelId="{A89F6330-2381-4F3E-A10B-6BE0C49B4DCD}" type="parTrans" cxnId="{9BB62046-4972-4F67-B9E2-5445C27032E7}">
      <dgm:prSet/>
      <dgm:spPr/>
      <dgm:t>
        <a:bodyPr/>
        <a:lstStyle/>
        <a:p>
          <a:endParaRPr lang="en-AU"/>
        </a:p>
      </dgm:t>
    </dgm:pt>
    <dgm:pt modelId="{3CFAAB92-6D5C-44D1-97A7-D9B1C2BB9F5D}" type="sibTrans" cxnId="{9BB62046-4972-4F67-B9E2-5445C27032E7}">
      <dgm:prSet/>
      <dgm:spPr/>
      <dgm:t>
        <a:bodyPr/>
        <a:lstStyle/>
        <a:p>
          <a:endParaRPr lang="en-AU"/>
        </a:p>
      </dgm:t>
    </dgm:pt>
    <dgm:pt modelId="{5384E159-D579-4E51-8170-6F92340DD7B9}">
      <dgm:prSet phldrT="[Text]"/>
      <dgm:spPr/>
      <dgm:t>
        <a:bodyPr/>
        <a:lstStyle/>
        <a:p>
          <a:r>
            <a:rPr lang="en-AU" dirty="0" smtClean="0"/>
            <a:t>What changes does my institution need to make to policies and procedures?</a:t>
          </a:r>
          <a:endParaRPr lang="en-AU" dirty="0"/>
        </a:p>
      </dgm:t>
    </dgm:pt>
    <dgm:pt modelId="{DDF07AE5-4D10-4F95-9C2D-B9187BC56CF5}" type="parTrans" cxnId="{C39F4D53-41F0-4676-B62D-ABA60C296738}">
      <dgm:prSet/>
      <dgm:spPr/>
      <dgm:t>
        <a:bodyPr/>
        <a:lstStyle/>
        <a:p>
          <a:endParaRPr lang="en-AU"/>
        </a:p>
      </dgm:t>
    </dgm:pt>
    <dgm:pt modelId="{29BCA48B-C212-45C0-9AE9-B8CB3E9FA101}" type="sibTrans" cxnId="{C39F4D53-41F0-4676-B62D-ABA60C296738}">
      <dgm:prSet/>
      <dgm:spPr/>
      <dgm:t>
        <a:bodyPr/>
        <a:lstStyle/>
        <a:p>
          <a:endParaRPr lang="en-AU"/>
        </a:p>
      </dgm:t>
    </dgm:pt>
    <dgm:pt modelId="{705218FB-2CA0-4FEC-B6D0-7B960503C1DC}">
      <dgm:prSet phldrT="[Text]"/>
      <dgm:spPr/>
      <dgm:t>
        <a:bodyPr/>
        <a:lstStyle/>
        <a:p>
          <a:r>
            <a:rPr lang="en-AU" dirty="0" smtClean="0"/>
            <a:t>What steps do we need to take to make this happen, and when? </a:t>
          </a:r>
          <a:endParaRPr lang="en-AU" dirty="0"/>
        </a:p>
      </dgm:t>
    </dgm:pt>
    <dgm:pt modelId="{0F1720D0-7512-4253-ACEF-014F7869CA6F}" type="parTrans" cxnId="{FA052C28-F35E-4900-85E1-6A15F447CF0D}">
      <dgm:prSet/>
      <dgm:spPr/>
      <dgm:t>
        <a:bodyPr/>
        <a:lstStyle/>
        <a:p>
          <a:endParaRPr lang="en-AU"/>
        </a:p>
      </dgm:t>
    </dgm:pt>
    <dgm:pt modelId="{496D17DF-808D-4D37-84C2-05F7882BE302}" type="sibTrans" cxnId="{FA052C28-F35E-4900-85E1-6A15F447CF0D}">
      <dgm:prSet/>
      <dgm:spPr/>
      <dgm:t>
        <a:bodyPr/>
        <a:lstStyle/>
        <a:p>
          <a:endParaRPr lang="en-AU"/>
        </a:p>
      </dgm:t>
    </dgm:pt>
    <dgm:pt modelId="{61CE8435-751C-44B9-ACA9-0706BDDC9CDC}" type="pres">
      <dgm:prSet presAssocID="{D04FFF97-86E7-4AF5-A44E-A13FA54B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918C1020-D861-4BDE-A33F-D0394238A0BB}" type="pres">
      <dgm:prSet presAssocID="{D04FFF97-86E7-4AF5-A44E-A13FA54B4940}" presName="Name1" presStyleCnt="0"/>
      <dgm:spPr/>
    </dgm:pt>
    <dgm:pt modelId="{D674601F-99D5-47E5-8624-BC1CA0263F0B}" type="pres">
      <dgm:prSet presAssocID="{D04FFF97-86E7-4AF5-A44E-A13FA54B4940}" presName="cycle" presStyleCnt="0"/>
      <dgm:spPr/>
    </dgm:pt>
    <dgm:pt modelId="{0378A0E1-96D7-4952-867F-B71CE1BCF52C}" type="pres">
      <dgm:prSet presAssocID="{D04FFF97-86E7-4AF5-A44E-A13FA54B4940}" presName="srcNode" presStyleLbl="node1" presStyleIdx="0" presStyleCnt="3"/>
      <dgm:spPr/>
    </dgm:pt>
    <dgm:pt modelId="{E14C80A0-999E-475F-8DE8-2FD1FF287DEF}" type="pres">
      <dgm:prSet presAssocID="{D04FFF97-86E7-4AF5-A44E-A13FA54B4940}" presName="conn" presStyleLbl="parChTrans1D2" presStyleIdx="0" presStyleCnt="1"/>
      <dgm:spPr/>
      <dgm:t>
        <a:bodyPr/>
        <a:lstStyle/>
        <a:p>
          <a:endParaRPr lang="en-AU"/>
        </a:p>
      </dgm:t>
    </dgm:pt>
    <dgm:pt modelId="{89A20DA0-BB07-4FC0-A1A4-7CF31B9C17AB}" type="pres">
      <dgm:prSet presAssocID="{D04FFF97-86E7-4AF5-A44E-A13FA54B4940}" presName="extraNode" presStyleLbl="node1" presStyleIdx="0" presStyleCnt="3"/>
      <dgm:spPr/>
    </dgm:pt>
    <dgm:pt modelId="{6844E061-EC73-4782-9256-F234FBA566ED}" type="pres">
      <dgm:prSet presAssocID="{D04FFF97-86E7-4AF5-A44E-A13FA54B4940}" presName="dstNode" presStyleLbl="node1" presStyleIdx="0" presStyleCnt="3"/>
      <dgm:spPr/>
    </dgm:pt>
    <dgm:pt modelId="{EBA33751-95B3-471A-8735-9B689F06A867}" type="pres">
      <dgm:prSet presAssocID="{8B4AEB7A-58A2-4314-AC52-91069871C3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0A287-B9D0-43E2-957E-32D2F370E4D0}" type="pres">
      <dgm:prSet presAssocID="{8B4AEB7A-58A2-4314-AC52-91069871C3D5}" presName="accent_1" presStyleCnt="0"/>
      <dgm:spPr/>
    </dgm:pt>
    <dgm:pt modelId="{5F598A0C-DE5C-4FED-A165-964E6F11AE8E}" type="pres">
      <dgm:prSet presAssocID="{8B4AEB7A-58A2-4314-AC52-91069871C3D5}" presName="accentRepeatNode" presStyleLbl="solidFgAcc1" presStyleIdx="0" presStyleCnt="3"/>
      <dgm:spPr/>
    </dgm:pt>
    <dgm:pt modelId="{950B1F2D-C157-4524-849A-F95678F3012C}" type="pres">
      <dgm:prSet presAssocID="{5384E159-D579-4E51-8170-6F92340DD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C53F73-763E-429E-9C32-43160B43AA27}" type="pres">
      <dgm:prSet presAssocID="{5384E159-D579-4E51-8170-6F92340DD7B9}" presName="accent_2" presStyleCnt="0"/>
      <dgm:spPr/>
    </dgm:pt>
    <dgm:pt modelId="{4DC2D0AC-DEE3-4FED-BD3A-FDA8C9D6EB96}" type="pres">
      <dgm:prSet presAssocID="{5384E159-D579-4E51-8170-6F92340DD7B9}" presName="accentRepeatNode" presStyleLbl="solidFgAcc1" presStyleIdx="1" presStyleCnt="3"/>
      <dgm:spPr/>
    </dgm:pt>
    <dgm:pt modelId="{12528C4A-0189-45DA-B2E3-457946EA46EA}" type="pres">
      <dgm:prSet presAssocID="{705218FB-2CA0-4FEC-B6D0-7B960503C1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F4AC3-83E3-42F7-AFBC-FF572B82D73F}" type="pres">
      <dgm:prSet presAssocID="{705218FB-2CA0-4FEC-B6D0-7B960503C1DC}" presName="accent_3" presStyleCnt="0"/>
      <dgm:spPr/>
    </dgm:pt>
    <dgm:pt modelId="{BF98CD21-2A54-407A-A5D1-1880E2D15CCE}" type="pres">
      <dgm:prSet presAssocID="{705218FB-2CA0-4FEC-B6D0-7B960503C1DC}" presName="accentRepeatNode" presStyleLbl="solidFgAcc1" presStyleIdx="2" presStyleCnt="3"/>
      <dgm:spPr/>
    </dgm:pt>
  </dgm:ptLst>
  <dgm:cxnLst>
    <dgm:cxn modelId="{F08D7D3D-39C8-4288-B7FF-A58F402DEB08}" type="presOf" srcId="{D04FFF97-86E7-4AF5-A44E-A13FA54B4940}" destId="{61CE8435-751C-44B9-ACA9-0706BDDC9CDC}" srcOrd="0" destOrd="0" presId="urn:microsoft.com/office/officeart/2008/layout/VerticalCurvedList"/>
    <dgm:cxn modelId="{AC8D781D-65B2-4DE4-A638-3812B9C2EED6}" type="presOf" srcId="{3CFAAB92-6D5C-44D1-97A7-D9B1C2BB9F5D}" destId="{E14C80A0-999E-475F-8DE8-2FD1FF287DEF}" srcOrd="0" destOrd="0" presId="urn:microsoft.com/office/officeart/2008/layout/VerticalCurvedList"/>
    <dgm:cxn modelId="{9BB62046-4972-4F67-B9E2-5445C27032E7}" srcId="{D04FFF97-86E7-4AF5-A44E-A13FA54B4940}" destId="{8B4AEB7A-58A2-4314-AC52-91069871C3D5}" srcOrd="0" destOrd="0" parTransId="{A89F6330-2381-4F3E-A10B-6BE0C49B4DCD}" sibTransId="{3CFAAB92-6D5C-44D1-97A7-D9B1C2BB9F5D}"/>
    <dgm:cxn modelId="{505EBAB6-17B6-495D-9D95-C8C1D4212056}" type="presOf" srcId="{705218FB-2CA0-4FEC-B6D0-7B960503C1DC}" destId="{12528C4A-0189-45DA-B2E3-457946EA46EA}" srcOrd="0" destOrd="0" presId="urn:microsoft.com/office/officeart/2008/layout/VerticalCurvedList"/>
    <dgm:cxn modelId="{EB37D0D0-0F1A-4EE1-B3BF-4FA6E60C790F}" type="presOf" srcId="{5384E159-D579-4E51-8170-6F92340DD7B9}" destId="{950B1F2D-C157-4524-849A-F95678F3012C}" srcOrd="0" destOrd="0" presId="urn:microsoft.com/office/officeart/2008/layout/VerticalCurvedList"/>
    <dgm:cxn modelId="{FA052C28-F35E-4900-85E1-6A15F447CF0D}" srcId="{D04FFF97-86E7-4AF5-A44E-A13FA54B4940}" destId="{705218FB-2CA0-4FEC-B6D0-7B960503C1DC}" srcOrd="2" destOrd="0" parTransId="{0F1720D0-7512-4253-ACEF-014F7869CA6F}" sibTransId="{496D17DF-808D-4D37-84C2-05F7882BE302}"/>
    <dgm:cxn modelId="{C39F4D53-41F0-4676-B62D-ABA60C296738}" srcId="{D04FFF97-86E7-4AF5-A44E-A13FA54B4940}" destId="{5384E159-D579-4E51-8170-6F92340DD7B9}" srcOrd="1" destOrd="0" parTransId="{DDF07AE5-4D10-4F95-9C2D-B9187BC56CF5}" sibTransId="{29BCA48B-C212-45C0-9AE9-B8CB3E9FA101}"/>
    <dgm:cxn modelId="{43698A58-BE9D-40F3-B24D-B6F2FAE7E881}" type="presOf" srcId="{8B4AEB7A-58A2-4314-AC52-91069871C3D5}" destId="{EBA33751-95B3-471A-8735-9B689F06A867}" srcOrd="0" destOrd="0" presId="urn:microsoft.com/office/officeart/2008/layout/VerticalCurvedList"/>
    <dgm:cxn modelId="{A5084EB1-55D2-4DDF-B6BD-9441CCC651B9}" type="presParOf" srcId="{61CE8435-751C-44B9-ACA9-0706BDDC9CDC}" destId="{918C1020-D861-4BDE-A33F-D0394238A0BB}" srcOrd="0" destOrd="0" presId="urn:microsoft.com/office/officeart/2008/layout/VerticalCurvedList"/>
    <dgm:cxn modelId="{E4967D94-8F1E-4962-8A64-BE9181BF22E0}" type="presParOf" srcId="{918C1020-D861-4BDE-A33F-D0394238A0BB}" destId="{D674601F-99D5-47E5-8624-BC1CA0263F0B}" srcOrd="0" destOrd="0" presId="urn:microsoft.com/office/officeart/2008/layout/VerticalCurvedList"/>
    <dgm:cxn modelId="{A8A0240A-0EE5-4AED-8F9A-91A0A9BAF5A8}" type="presParOf" srcId="{D674601F-99D5-47E5-8624-BC1CA0263F0B}" destId="{0378A0E1-96D7-4952-867F-B71CE1BCF52C}" srcOrd="0" destOrd="0" presId="urn:microsoft.com/office/officeart/2008/layout/VerticalCurvedList"/>
    <dgm:cxn modelId="{181E43C1-01D3-4D5A-A595-C70E2C419E03}" type="presParOf" srcId="{D674601F-99D5-47E5-8624-BC1CA0263F0B}" destId="{E14C80A0-999E-475F-8DE8-2FD1FF287DEF}" srcOrd="1" destOrd="0" presId="urn:microsoft.com/office/officeart/2008/layout/VerticalCurvedList"/>
    <dgm:cxn modelId="{60203F0E-1B74-441A-9302-39DC5222C441}" type="presParOf" srcId="{D674601F-99D5-47E5-8624-BC1CA0263F0B}" destId="{89A20DA0-BB07-4FC0-A1A4-7CF31B9C17AB}" srcOrd="2" destOrd="0" presId="urn:microsoft.com/office/officeart/2008/layout/VerticalCurvedList"/>
    <dgm:cxn modelId="{43C7C101-A1E6-4E0B-98A9-13DEB7AFA67C}" type="presParOf" srcId="{D674601F-99D5-47E5-8624-BC1CA0263F0B}" destId="{6844E061-EC73-4782-9256-F234FBA566ED}" srcOrd="3" destOrd="0" presId="urn:microsoft.com/office/officeart/2008/layout/VerticalCurvedList"/>
    <dgm:cxn modelId="{610B8166-42E7-4FA6-A9E8-DE2236AE05D4}" type="presParOf" srcId="{918C1020-D861-4BDE-A33F-D0394238A0BB}" destId="{EBA33751-95B3-471A-8735-9B689F06A867}" srcOrd="1" destOrd="0" presId="urn:microsoft.com/office/officeart/2008/layout/VerticalCurvedList"/>
    <dgm:cxn modelId="{2345DF2F-75AC-49C1-9806-FF1F6CDF3361}" type="presParOf" srcId="{918C1020-D861-4BDE-A33F-D0394238A0BB}" destId="{C3C0A287-B9D0-43E2-957E-32D2F370E4D0}" srcOrd="2" destOrd="0" presId="urn:microsoft.com/office/officeart/2008/layout/VerticalCurvedList"/>
    <dgm:cxn modelId="{998DC381-F65B-402A-87A6-F2FD69219AA3}" type="presParOf" srcId="{C3C0A287-B9D0-43E2-957E-32D2F370E4D0}" destId="{5F598A0C-DE5C-4FED-A165-964E6F11AE8E}" srcOrd="0" destOrd="0" presId="urn:microsoft.com/office/officeart/2008/layout/VerticalCurvedList"/>
    <dgm:cxn modelId="{CB0745E9-C1BB-420A-A556-CEF7295BF47A}" type="presParOf" srcId="{918C1020-D861-4BDE-A33F-D0394238A0BB}" destId="{950B1F2D-C157-4524-849A-F95678F3012C}" srcOrd="3" destOrd="0" presId="urn:microsoft.com/office/officeart/2008/layout/VerticalCurvedList"/>
    <dgm:cxn modelId="{E478C063-49BD-4695-83A4-904118149414}" type="presParOf" srcId="{918C1020-D861-4BDE-A33F-D0394238A0BB}" destId="{5BC53F73-763E-429E-9C32-43160B43AA27}" srcOrd="4" destOrd="0" presId="urn:microsoft.com/office/officeart/2008/layout/VerticalCurvedList"/>
    <dgm:cxn modelId="{30C9B7F9-50CE-4BD6-92D8-375DD441C40C}" type="presParOf" srcId="{5BC53F73-763E-429E-9C32-43160B43AA27}" destId="{4DC2D0AC-DEE3-4FED-BD3A-FDA8C9D6EB96}" srcOrd="0" destOrd="0" presId="urn:microsoft.com/office/officeart/2008/layout/VerticalCurvedList"/>
    <dgm:cxn modelId="{4F6E760F-6472-4D6A-B547-9CFDB9F065AD}" type="presParOf" srcId="{918C1020-D861-4BDE-A33F-D0394238A0BB}" destId="{12528C4A-0189-45DA-B2E3-457946EA46EA}" srcOrd="5" destOrd="0" presId="urn:microsoft.com/office/officeart/2008/layout/VerticalCurvedList"/>
    <dgm:cxn modelId="{0C2163AE-C02A-4CE1-9AD4-5296306C084E}" type="presParOf" srcId="{918C1020-D861-4BDE-A33F-D0394238A0BB}" destId="{9C7F4AC3-83E3-42F7-AFBC-FF572B82D73F}" srcOrd="6" destOrd="0" presId="urn:microsoft.com/office/officeart/2008/layout/VerticalCurvedList"/>
    <dgm:cxn modelId="{02275981-ABB6-4876-8293-63268ECA602A}" type="presParOf" srcId="{9C7F4AC3-83E3-42F7-AFBC-FF572B82D73F}" destId="{BF98CD21-2A54-407A-A5D1-1880E2D15C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4FF341-1EB2-476D-9251-B357D560250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3A5ADF8-3CC7-43BF-8C37-24D42462D30E}">
      <dgm:prSet phldrT="[Text]"/>
      <dgm:spPr/>
      <dgm:t>
        <a:bodyPr/>
        <a:lstStyle/>
        <a:p>
          <a:r>
            <a:rPr lang="en-AU" dirty="0" smtClean="0"/>
            <a:t>Overseas Student Visa Requirements</a:t>
          </a:r>
          <a:endParaRPr lang="en-AU" dirty="0"/>
        </a:p>
      </dgm:t>
    </dgm:pt>
    <dgm:pt modelId="{1F777B17-3B6A-43FA-BF04-EBF2C7207AD9}" type="parTrans" cxnId="{0AC31C39-0CA9-4315-A104-E8C64DEC1E81}">
      <dgm:prSet/>
      <dgm:spPr/>
      <dgm:t>
        <a:bodyPr/>
        <a:lstStyle/>
        <a:p>
          <a:endParaRPr lang="en-AU"/>
        </a:p>
      </dgm:t>
    </dgm:pt>
    <dgm:pt modelId="{024033FB-7335-4289-932A-2AB38A6B4F8A}" type="sibTrans" cxnId="{0AC31C39-0CA9-4315-A104-E8C64DEC1E81}">
      <dgm:prSet/>
      <dgm:spPr/>
      <dgm:t>
        <a:bodyPr/>
        <a:lstStyle/>
        <a:p>
          <a:endParaRPr lang="en-AU"/>
        </a:p>
      </dgm:t>
    </dgm:pt>
    <dgm:pt modelId="{CD3FD46D-AE7F-4AF0-8C55-137D9A1A0096}" type="pres">
      <dgm:prSet presAssocID="{0C4FF341-1EB2-476D-9251-B357D560250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1CC189C-9175-4EB4-84CF-03853664CD94}" type="pres">
      <dgm:prSet presAssocID="{E3A5ADF8-3CC7-43BF-8C37-24D42462D30E}" presName="root" presStyleCnt="0">
        <dgm:presLayoutVars>
          <dgm:chMax/>
          <dgm:chPref val="4"/>
        </dgm:presLayoutVars>
      </dgm:prSet>
      <dgm:spPr/>
    </dgm:pt>
    <dgm:pt modelId="{913C9869-9482-4807-A4F7-3F7D2CDFF172}" type="pres">
      <dgm:prSet presAssocID="{E3A5ADF8-3CC7-43BF-8C37-24D42462D30E}" presName="rootComposite" presStyleCnt="0">
        <dgm:presLayoutVars/>
      </dgm:prSet>
      <dgm:spPr/>
    </dgm:pt>
    <dgm:pt modelId="{FC762E13-13A7-4A2A-8286-C2B6BA34A1AF}" type="pres">
      <dgm:prSet presAssocID="{E3A5ADF8-3CC7-43BF-8C37-24D42462D30E}" presName="rootText" presStyleLbl="node0" presStyleIdx="0" presStyleCnt="1" custScaleX="97065" custScaleY="321490" custLinFactNeighborX="-11879" custLinFactNeighborY="4575">
        <dgm:presLayoutVars>
          <dgm:chMax/>
          <dgm:chPref val="4"/>
        </dgm:presLayoutVars>
      </dgm:prSet>
      <dgm:spPr/>
      <dgm:t>
        <a:bodyPr/>
        <a:lstStyle/>
        <a:p>
          <a:endParaRPr lang="en-AU"/>
        </a:p>
      </dgm:t>
    </dgm:pt>
    <dgm:pt modelId="{3F2D0751-EDCE-4959-9381-031EF9F1CE1B}" type="pres">
      <dgm:prSet presAssocID="{E3A5ADF8-3CC7-43BF-8C37-24D42462D30E}" presName="childShape" presStyleCnt="0">
        <dgm:presLayoutVars>
          <dgm:chMax val="0"/>
          <dgm:chPref val="0"/>
        </dgm:presLayoutVars>
      </dgm:prSet>
      <dgm:spPr/>
    </dgm:pt>
  </dgm:ptLst>
  <dgm:cxnLst>
    <dgm:cxn modelId="{0AC31C39-0CA9-4315-A104-E8C64DEC1E81}" srcId="{0C4FF341-1EB2-476D-9251-B357D560250A}" destId="{E3A5ADF8-3CC7-43BF-8C37-24D42462D30E}" srcOrd="0" destOrd="0" parTransId="{1F777B17-3B6A-43FA-BF04-EBF2C7207AD9}" sibTransId="{024033FB-7335-4289-932A-2AB38A6B4F8A}"/>
    <dgm:cxn modelId="{81868BD3-5207-417F-890B-8EB92134D305}" type="presOf" srcId="{E3A5ADF8-3CC7-43BF-8C37-24D42462D30E}" destId="{FC762E13-13A7-4A2A-8286-C2B6BA34A1AF}" srcOrd="0" destOrd="0" presId="urn:microsoft.com/office/officeart/2008/layout/PictureAccentList"/>
    <dgm:cxn modelId="{949DFAE4-2D9B-49E7-916A-D0FAB82F9DEB}" type="presOf" srcId="{0C4FF341-1EB2-476D-9251-B357D560250A}" destId="{CD3FD46D-AE7F-4AF0-8C55-137D9A1A0096}" srcOrd="0" destOrd="0" presId="urn:microsoft.com/office/officeart/2008/layout/PictureAccentList"/>
    <dgm:cxn modelId="{8FD2192A-C572-43FD-89FA-9242AB945FB7}" type="presParOf" srcId="{CD3FD46D-AE7F-4AF0-8C55-137D9A1A0096}" destId="{91CC189C-9175-4EB4-84CF-03853664CD94}" srcOrd="0" destOrd="0" presId="urn:microsoft.com/office/officeart/2008/layout/PictureAccentList"/>
    <dgm:cxn modelId="{768ED028-7598-4E66-AEEA-24A878A8863F}" type="presParOf" srcId="{91CC189C-9175-4EB4-84CF-03853664CD94}" destId="{913C9869-9482-4807-A4F7-3F7D2CDFF172}" srcOrd="0" destOrd="0" presId="urn:microsoft.com/office/officeart/2008/layout/PictureAccentList"/>
    <dgm:cxn modelId="{BE72D08F-4332-4B5E-9D66-C1E4D48767B0}" type="presParOf" srcId="{913C9869-9482-4807-A4F7-3F7D2CDFF172}" destId="{FC762E13-13A7-4A2A-8286-C2B6BA34A1AF}" srcOrd="0" destOrd="0" presId="urn:microsoft.com/office/officeart/2008/layout/PictureAccentList"/>
    <dgm:cxn modelId="{82BEE6AB-7925-4984-A2E6-DCCDADBAF4B8}" type="presParOf" srcId="{91CC189C-9175-4EB4-84CF-03853664CD94}" destId="{3F2D0751-EDCE-4959-9381-031EF9F1CE1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55CE6F-60E6-4369-BFCF-83E736A21E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9606D1AF-B4CE-4274-A5EE-AFEA45E84452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Reporting student visa breaches</a:t>
          </a:r>
          <a:endParaRPr lang="en-AU" dirty="0">
            <a:solidFill>
              <a:schemeClr val="bg1"/>
            </a:solidFill>
          </a:endParaRPr>
        </a:p>
      </dgm:t>
    </dgm:pt>
    <dgm:pt modelId="{1DB6EFF3-D2F1-4AA6-A4A3-C8D82B4C45FB}" type="parTrans" cxnId="{FFC9C990-3682-435C-B6A4-7F572896417A}">
      <dgm:prSet/>
      <dgm:spPr/>
      <dgm:t>
        <a:bodyPr/>
        <a:lstStyle/>
        <a:p>
          <a:endParaRPr lang="en-AU"/>
        </a:p>
      </dgm:t>
    </dgm:pt>
    <dgm:pt modelId="{AC76127D-D4AE-48D2-B25B-80473D6C117E}" type="sibTrans" cxnId="{FFC9C990-3682-435C-B6A4-7F572896417A}">
      <dgm:prSet/>
      <dgm:spPr/>
      <dgm:t>
        <a:bodyPr/>
        <a:lstStyle/>
        <a:p>
          <a:endParaRPr lang="en-AU"/>
        </a:p>
      </dgm:t>
    </dgm:pt>
    <dgm:pt modelId="{0F90BF06-B93D-42A4-9BCA-EB102C2679ED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dirty="0" smtClean="0"/>
            <a:t>Online learning</a:t>
          </a:r>
          <a:endParaRPr lang="en-AU" dirty="0"/>
        </a:p>
      </dgm:t>
    </dgm:pt>
    <dgm:pt modelId="{0E0FC07D-A113-49C0-BD12-6B18D1E831E6}" type="parTrans" cxnId="{589850D0-BCA9-4C34-9032-75B3356CA46B}">
      <dgm:prSet/>
      <dgm:spPr/>
      <dgm:t>
        <a:bodyPr/>
        <a:lstStyle/>
        <a:p>
          <a:endParaRPr lang="en-AU"/>
        </a:p>
      </dgm:t>
    </dgm:pt>
    <dgm:pt modelId="{F9B6561D-CA3A-4046-8288-B0846C82F6FE}" type="sibTrans" cxnId="{589850D0-BCA9-4C34-9032-75B3356CA46B}">
      <dgm:prSet/>
      <dgm:spPr/>
      <dgm:t>
        <a:bodyPr/>
        <a:lstStyle/>
        <a:p>
          <a:endParaRPr lang="en-AU"/>
        </a:p>
      </dgm:t>
    </dgm:pt>
    <dgm:pt modelId="{7463C9F1-DEFA-429F-83BB-1EC5880CB6AB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Monitoring attendance and/or course progress</a:t>
          </a:r>
          <a:endParaRPr lang="en-AU" dirty="0">
            <a:solidFill>
              <a:schemeClr val="bg1"/>
            </a:solidFill>
          </a:endParaRPr>
        </a:p>
      </dgm:t>
    </dgm:pt>
    <dgm:pt modelId="{AB64B816-73AA-4180-81D2-B4F88BC09FF9}" type="parTrans" cxnId="{D45F13F3-558D-45AD-B3B2-3E5D16FAB7A6}">
      <dgm:prSet/>
      <dgm:spPr/>
      <dgm:t>
        <a:bodyPr/>
        <a:lstStyle/>
        <a:p>
          <a:endParaRPr lang="en-AU"/>
        </a:p>
      </dgm:t>
    </dgm:pt>
    <dgm:pt modelId="{196BFFEF-F46D-47D9-8687-0C6B36792704}" type="sibTrans" cxnId="{D45F13F3-558D-45AD-B3B2-3E5D16FAB7A6}">
      <dgm:prSet/>
      <dgm:spPr/>
      <dgm:t>
        <a:bodyPr/>
        <a:lstStyle/>
        <a:p>
          <a:endParaRPr lang="en-AU"/>
        </a:p>
      </dgm:t>
    </dgm:pt>
    <dgm:pt modelId="{B9AFCB89-F1BB-4204-AC1C-3A8E53AC4C98}" type="pres">
      <dgm:prSet presAssocID="{1A55CE6F-60E6-4369-BFCF-83E736A21E7C}" presName="Name0" presStyleCnt="0">
        <dgm:presLayoutVars>
          <dgm:chMax val="7"/>
          <dgm:chPref val="7"/>
          <dgm:dir/>
        </dgm:presLayoutVars>
      </dgm:prSet>
      <dgm:spPr/>
    </dgm:pt>
    <dgm:pt modelId="{A1427F34-E19D-479C-A3F3-A810A306CB49}" type="pres">
      <dgm:prSet presAssocID="{1A55CE6F-60E6-4369-BFCF-83E736A21E7C}" presName="Name1" presStyleCnt="0"/>
      <dgm:spPr/>
    </dgm:pt>
    <dgm:pt modelId="{7B78F9B5-2806-4C45-BA77-68F11FDB5277}" type="pres">
      <dgm:prSet presAssocID="{1A55CE6F-60E6-4369-BFCF-83E736A21E7C}" presName="cycle" presStyleCnt="0"/>
      <dgm:spPr/>
    </dgm:pt>
    <dgm:pt modelId="{C46D669C-6B06-4660-8546-D7580359D5D5}" type="pres">
      <dgm:prSet presAssocID="{1A55CE6F-60E6-4369-BFCF-83E736A21E7C}" presName="srcNode" presStyleLbl="node1" presStyleIdx="0" presStyleCnt="3"/>
      <dgm:spPr/>
    </dgm:pt>
    <dgm:pt modelId="{8F71DF69-FAFF-4CF5-9BE3-F6A1A8851439}" type="pres">
      <dgm:prSet presAssocID="{1A55CE6F-60E6-4369-BFCF-83E736A21E7C}" presName="conn" presStyleLbl="parChTrans1D2" presStyleIdx="0" presStyleCnt="1"/>
      <dgm:spPr/>
      <dgm:t>
        <a:bodyPr/>
        <a:lstStyle/>
        <a:p>
          <a:endParaRPr lang="en-AU"/>
        </a:p>
      </dgm:t>
    </dgm:pt>
    <dgm:pt modelId="{42472D25-3C58-425C-A581-AE1D194CEC58}" type="pres">
      <dgm:prSet presAssocID="{1A55CE6F-60E6-4369-BFCF-83E736A21E7C}" presName="extraNode" presStyleLbl="node1" presStyleIdx="0" presStyleCnt="3"/>
      <dgm:spPr/>
    </dgm:pt>
    <dgm:pt modelId="{B8ACA971-A254-4101-9203-1223BA331E40}" type="pres">
      <dgm:prSet presAssocID="{1A55CE6F-60E6-4369-BFCF-83E736A21E7C}" presName="dstNode" presStyleLbl="node1" presStyleIdx="0" presStyleCnt="3"/>
      <dgm:spPr/>
    </dgm:pt>
    <dgm:pt modelId="{2913F3CC-669F-44CD-8E39-8CD56D3D752C}" type="pres">
      <dgm:prSet presAssocID="{7463C9F1-DEFA-429F-83BB-1EC5880CB6A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A37D25-6E3A-4803-9F86-9989D74D9562}" type="pres">
      <dgm:prSet presAssocID="{7463C9F1-DEFA-429F-83BB-1EC5880CB6AB}" presName="accent_1" presStyleCnt="0"/>
      <dgm:spPr/>
    </dgm:pt>
    <dgm:pt modelId="{62B6E6B2-7AF2-4A13-AF5D-851F16CA37F1}" type="pres">
      <dgm:prSet presAssocID="{7463C9F1-DEFA-429F-83BB-1EC5880CB6AB}" presName="accentRepeatNode" presStyleLbl="solidFgAcc1" presStyleIdx="0" presStyleCnt="3"/>
      <dgm:spPr>
        <a:ln>
          <a:solidFill>
            <a:schemeClr val="accent3"/>
          </a:solidFill>
        </a:ln>
      </dgm:spPr>
    </dgm:pt>
    <dgm:pt modelId="{33E4A710-006B-4086-BC0A-17FCF0A8DA19}" type="pres">
      <dgm:prSet presAssocID="{9606D1AF-B4CE-4274-A5EE-AFEA45E844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24BCA7-D1E9-40A0-B455-2EEAC579E705}" type="pres">
      <dgm:prSet presAssocID="{9606D1AF-B4CE-4274-A5EE-AFEA45E84452}" presName="accent_2" presStyleCnt="0"/>
      <dgm:spPr/>
    </dgm:pt>
    <dgm:pt modelId="{0B1C7C7C-72DF-475F-9C68-24CA96C37AD8}" type="pres">
      <dgm:prSet presAssocID="{9606D1AF-B4CE-4274-A5EE-AFEA45E84452}" presName="accentRepeatNode" presStyleLbl="solidFgAcc1" presStyleIdx="1" presStyleCnt="3"/>
      <dgm:spPr>
        <a:ln>
          <a:solidFill>
            <a:schemeClr val="accent4"/>
          </a:solidFill>
        </a:ln>
      </dgm:spPr>
    </dgm:pt>
    <dgm:pt modelId="{FF2C9C0E-A8B8-4FCD-9716-16CF59175566}" type="pres">
      <dgm:prSet presAssocID="{0F90BF06-B93D-42A4-9BCA-EB102C2679E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5346EB-6878-4803-B5C7-78EE55B94859}" type="pres">
      <dgm:prSet presAssocID="{0F90BF06-B93D-42A4-9BCA-EB102C2679ED}" presName="accent_3" presStyleCnt="0"/>
      <dgm:spPr/>
    </dgm:pt>
    <dgm:pt modelId="{BB9C0968-4949-40FC-A0EF-9D9D6D86CAF9}" type="pres">
      <dgm:prSet presAssocID="{0F90BF06-B93D-42A4-9BCA-EB102C2679ED}" presName="accentRepeatNode" presStyleLbl="solidFgAcc1" presStyleIdx="2" presStyleCnt="3"/>
      <dgm:spPr/>
    </dgm:pt>
  </dgm:ptLst>
  <dgm:cxnLst>
    <dgm:cxn modelId="{589850D0-BCA9-4C34-9032-75B3356CA46B}" srcId="{1A55CE6F-60E6-4369-BFCF-83E736A21E7C}" destId="{0F90BF06-B93D-42A4-9BCA-EB102C2679ED}" srcOrd="2" destOrd="0" parTransId="{0E0FC07D-A113-49C0-BD12-6B18D1E831E6}" sibTransId="{F9B6561D-CA3A-4046-8288-B0846C82F6FE}"/>
    <dgm:cxn modelId="{90E79966-31B2-45A0-9B52-A56E73ED9B48}" type="presOf" srcId="{0F90BF06-B93D-42A4-9BCA-EB102C2679ED}" destId="{FF2C9C0E-A8B8-4FCD-9716-16CF59175566}" srcOrd="0" destOrd="0" presId="urn:microsoft.com/office/officeart/2008/layout/VerticalCurvedList"/>
    <dgm:cxn modelId="{FFC9C990-3682-435C-B6A4-7F572896417A}" srcId="{1A55CE6F-60E6-4369-BFCF-83E736A21E7C}" destId="{9606D1AF-B4CE-4274-A5EE-AFEA45E84452}" srcOrd="1" destOrd="0" parTransId="{1DB6EFF3-D2F1-4AA6-A4A3-C8D82B4C45FB}" sibTransId="{AC76127D-D4AE-48D2-B25B-80473D6C117E}"/>
    <dgm:cxn modelId="{17DD2A39-BBB4-4307-AD5A-B3486250D56D}" type="presOf" srcId="{196BFFEF-F46D-47D9-8687-0C6B36792704}" destId="{8F71DF69-FAFF-4CF5-9BE3-F6A1A8851439}" srcOrd="0" destOrd="0" presId="urn:microsoft.com/office/officeart/2008/layout/VerticalCurvedList"/>
    <dgm:cxn modelId="{87CDDB0B-C35B-4387-A4C7-4F1689474EE6}" type="presOf" srcId="{9606D1AF-B4CE-4274-A5EE-AFEA45E84452}" destId="{33E4A710-006B-4086-BC0A-17FCF0A8DA19}" srcOrd="0" destOrd="0" presId="urn:microsoft.com/office/officeart/2008/layout/VerticalCurvedList"/>
    <dgm:cxn modelId="{D45F13F3-558D-45AD-B3B2-3E5D16FAB7A6}" srcId="{1A55CE6F-60E6-4369-BFCF-83E736A21E7C}" destId="{7463C9F1-DEFA-429F-83BB-1EC5880CB6AB}" srcOrd="0" destOrd="0" parTransId="{AB64B816-73AA-4180-81D2-B4F88BC09FF9}" sibTransId="{196BFFEF-F46D-47D9-8687-0C6B36792704}"/>
    <dgm:cxn modelId="{3EBE03B9-9060-4FB2-997A-564DCCAA93A3}" type="presOf" srcId="{1A55CE6F-60E6-4369-BFCF-83E736A21E7C}" destId="{B9AFCB89-F1BB-4204-AC1C-3A8E53AC4C98}" srcOrd="0" destOrd="0" presId="urn:microsoft.com/office/officeart/2008/layout/VerticalCurvedList"/>
    <dgm:cxn modelId="{51F00713-B95C-4A6C-84D7-B241CEF70F36}" type="presOf" srcId="{7463C9F1-DEFA-429F-83BB-1EC5880CB6AB}" destId="{2913F3CC-669F-44CD-8E39-8CD56D3D752C}" srcOrd="0" destOrd="0" presId="urn:microsoft.com/office/officeart/2008/layout/VerticalCurvedList"/>
    <dgm:cxn modelId="{F272C0B3-F9D7-48EC-A73B-12D8ACDC98D4}" type="presParOf" srcId="{B9AFCB89-F1BB-4204-AC1C-3A8E53AC4C98}" destId="{A1427F34-E19D-479C-A3F3-A810A306CB49}" srcOrd="0" destOrd="0" presId="urn:microsoft.com/office/officeart/2008/layout/VerticalCurvedList"/>
    <dgm:cxn modelId="{87943B86-1F22-4EE4-8185-E2039B47B86F}" type="presParOf" srcId="{A1427F34-E19D-479C-A3F3-A810A306CB49}" destId="{7B78F9B5-2806-4C45-BA77-68F11FDB5277}" srcOrd="0" destOrd="0" presId="urn:microsoft.com/office/officeart/2008/layout/VerticalCurvedList"/>
    <dgm:cxn modelId="{FE8803C9-89F7-4152-8517-81DF4045F2CE}" type="presParOf" srcId="{7B78F9B5-2806-4C45-BA77-68F11FDB5277}" destId="{C46D669C-6B06-4660-8546-D7580359D5D5}" srcOrd="0" destOrd="0" presId="urn:microsoft.com/office/officeart/2008/layout/VerticalCurvedList"/>
    <dgm:cxn modelId="{C045076D-930F-4FAD-9664-7DDF0E8DC851}" type="presParOf" srcId="{7B78F9B5-2806-4C45-BA77-68F11FDB5277}" destId="{8F71DF69-FAFF-4CF5-9BE3-F6A1A8851439}" srcOrd="1" destOrd="0" presId="urn:microsoft.com/office/officeart/2008/layout/VerticalCurvedList"/>
    <dgm:cxn modelId="{659469B7-771D-4B15-AB9E-3D977296E2EF}" type="presParOf" srcId="{7B78F9B5-2806-4C45-BA77-68F11FDB5277}" destId="{42472D25-3C58-425C-A581-AE1D194CEC58}" srcOrd="2" destOrd="0" presId="urn:microsoft.com/office/officeart/2008/layout/VerticalCurvedList"/>
    <dgm:cxn modelId="{8F1AEAB5-556C-489E-B017-ECED64F213B7}" type="presParOf" srcId="{7B78F9B5-2806-4C45-BA77-68F11FDB5277}" destId="{B8ACA971-A254-4101-9203-1223BA331E40}" srcOrd="3" destOrd="0" presId="urn:microsoft.com/office/officeart/2008/layout/VerticalCurvedList"/>
    <dgm:cxn modelId="{8EEE6A9E-0C4F-4B9A-A18D-8415C319C1A9}" type="presParOf" srcId="{A1427F34-E19D-479C-A3F3-A810A306CB49}" destId="{2913F3CC-669F-44CD-8E39-8CD56D3D752C}" srcOrd="1" destOrd="0" presId="urn:microsoft.com/office/officeart/2008/layout/VerticalCurvedList"/>
    <dgm:cxn modelId="{D551C30F-CAD9-4ED9-ACB6-2D9F3C45F45E}" type="presParOf" srcId="{A1427F34-E19D-479C-A3F3-A810A306CB49}" destId="{73A37D25-6E3A-4803-9F86-9989D74D9562}" srcOrd="2" destOrd="0" presId="urn:microsoft.com/office/officeart/2008/layout/VerticalCurvedList"/>
    <dgm:cxn modelId="{B55FD2EE-80C2-477A-858B-915341C8E94C}" type="presParOf" srcId="{73A37D25-6E3A-4803-9F86-9989D74D9562}" destId="{62B6E6B2-7AF2-4A13-AF5D-851F16CA37F1}" srcOrd="0" destOrd="0" presId="urn:microsoft.com/office/officeart/2008/layout/VerticalCurvedList"/>
    <dgm:cxn modelId="{6CB58C8B-7069-472A-9C1A-FD3E3B0A7DE4}" type="presParOf" srcId="{A1427F34-E19D-479C-A3F3-A810A306CB49}" destId="{33E4A710-006B-4086-BC0A-17FCF0A8DA19}" srcOrd="3" destOrd="0" presId="urn:microsoft.com/office/officeart/2008/layout/VerticalCurvedList"/>
    <dgm:cxn modelId="{64802DB6-12A3-45E1-BFAF-5FCF9056C89D}" type="presParOf" srcId="{A1427F34-E19D-479C-A3F3-A810A306CB49}" destId="{AD24BCA7-D1E9-40A0-B455-2EEAC579E705}" srcOrd="4" destOrd="0" presId="urn:microsoft.com/office/officeart/2008/layout/VerticalCurvedList"/>
    <dgm:cxn modelId="{598D6C37-A0C9-4D9C-B5FE-195E631EADD5}" type="presParOf" srcId="{AD24BCA7-D1E9-40A0-B455-2EEAC579E705}" destId="{0B1C7C7C-72DF-475F-9C68-24CA96C37AD8}" srcOrd="0" destOrd="0" presId="urn:microsoft.com/office/officeart/2008/layout/VerticalCurvedList"/>
    <dgm:cxn modelId="{5C0A0654-3CC8-4753-AC84-671D0420D99A}" type="presParOf" srcId="{A1427F34-E19D-479C-A3F3-A810A306CB49}" destId="{FF2C9C0E-A8B8-4FCD-9716-16CF59175566}" srcOrd="5" destOrd="0" presId="urn:microsoft.com/office/officeart/2008/layout/VerticalCurvedList"/>
    <dgm:cxn modelId="{C7207015-AB51-4899-8283-6EA513D7A474}" type="presParOf" srcId="{A1427F34-E19D-479C-A3F3-A810A306CB49}" destId="{6E5346EB-6878-4803-B5C7-78EE55B94859}" srcOrd="6" destOrd="0" presId="urn:microsoft.com/office/officeart/2008/layout/VerticalCurvedList"/>
    <dgm:cxn modelId="{2079B3D8-1A4F-4727-B6F6-1BF2E6AE450B}" type="presParOf" srcId="{6E5346EB-6878-4803-B5C7-78EE55B94859}" destId="{BB9C0968-4949-40FC-A0EF-9D9D6D86CA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A8A49F-3531-46E4-B7FD-38E85FD59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D56F0E-DFAC-4FD7-A297-E917C3582821}">
      <dgm:prSet phldrT="[Text]"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Monitoring Course Progress and Attendance</a:t>
          </a:r>
          <a:endParaRPr lang="en-AU" sz="4000" dirty="0"/>
        </a:p>
      </dgm:t>
    </dgm:pt>
    <dgm:pt modelId="{85B843D3-B6E7-4E56-A29C-9CB1B281C7E2}" type="parTrans" cxnId="{4B398718-9117-4968-B97F-65AE4B9C0DEB}">
      <dgm:prSet/>
      <dgm:spPr/>
      <dgm:t>
        <a:bodyPr/>
        <a:lstStyle/>
        <a:p>
          <a:endParaRPr lang="en-AU"/>
        </a:p>
      </dgm:t>
    </dgm:pt>
    <dgm:pt modelId="{28997E16-7FF7-4484-A375-83D2437D0420}" type="sibTrans" cxnId="{4B398718-9117-4968-B97F-65AE4B9C0DEB}">
      <dgm:prSet/>
      <dgm:spPr/>
      <dgm:t>
        <a:bodyPr/>
        <a:lstStyle/>
        <a:p>
          <a:endParaRPr lang="en-AU"/>
        </a:p>
      </dgm:t>
    </dgm:pt>
    <dgm:pt modelId="{EC67BF81-01E7-4924-B28B-856D54D75375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200" dirty="0" smtClean="0"/>
            <a:t>Standard 8 will focus on monitoring student progress and student visa requirements</a:t>
          </a:r>
          <a:endParaRPr lang="en-AU" sz="2200" dirty="0"/>
        </a:p>
      </dgm:t>
    </dgm:pt>
    <dgm:pt modelId="{A1F29BDD-1568-40D3-AFFE-F346E5D919AA}" type="parTrans" cxnId="{2028FD6F-8554-47E2-A9AE-1D31FDF9BB50}">
      <dgm:prSet/>
      <dgm:spPr/>
      <dgm:t>
        <a:bodyPr/>
        <a:lstStyle/>
        <a:p>
          <a:endParaRPr lang="en-AU"/>
        </a:p>
      </dgm:t>
    </dgm:pt>
    <dgm:pt modelId="{74B5083E-EB74-4DE0-8EB7-A7B48A04A431}" type="sibTrans" cxnId="{2028FD6F-8554-47E2-A9AE-1D31FDF9BB50}">
      <dgm:prSet/>
      <dgm:spPr/>
      <dgm:t>
        <a:bodyPr/>
        <a:lstStyle/>
        <a:p>
          <a:endParaRPr lang="en-AU"/>
        </a:p>
      </dgm:t>
    </dgm:pt>
    <dgm:pt modelId="{BE13B278-FAB0-4CB2-AA77-248D1A39DE02}">
      <dgm:prSet custT="1"/>
      <dgm:spPr/>
      <dgm:t>
        <a:bodyPr/>
        <a:lstStyle/>
        <a:p>
          <a:r>
            <a:rPr lang="en-AU" sz="2200" dirty="0" smtClean="0"/>
            <a:t>School, ELICOS and Foundation providers must monitor both course progress and attendance. </a:t>
          </a:r>
        </a:p>
      </dgm:t>
    </dgm:pt>
    <dgm:pt modelId="{5B0867F3-8F45-48A9-9E53-8D180A54A1D3}" type="parTrans" cxnId="{828E3FC7-D8AE-4B9D-9E50-F78D690544F2}">
      <dgm:prSet/>
      <dgm:spPr/>
      <dgm:t>
        <a:bodyPr/>
        <a:lstStyle/>
        <a:p>
          <a:endParaRPr lang="en-AU"/>
        </a:p>
      </dgm:t>
    </dgm:pt>
    <dgm:pt modelId="{DFA62054-FFA1-4038-8A62-7EDA377A3FC8}" type="sibTrans" cxnId="{828E3FC7-D8AE-4B9D-9E50-F78D690544F2}">
      <dgm:prSet/>
      <dgm:spPr/>
      <dgm:t>
        <a:bodyPr/>
        <a:lstStyle/>
        <a:p>
          <a:endParaRPr lang="en-AU"/>
        </a:p>
      </dgm:t>
    </dgm:pt>
    <dgm:pt modelId="{5FAC2394-35A9-49E2-B522-6CD87A1B0A92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en-AU" sz="2200" dirty="0"/>
        </a:p>
      </dgm:t>
    </dgm:pt>
    <dgm:pt modelId="{BF10E842-DF7E-4020-A612-E5ECF15E9048}" type="parTrans" cxnId="{2C158A06-8971-4BD5-BB31-E32F6C55260C}">
      <dgm:prSet/>
      <dgm:spPr/>
      <dgm:t>
        <a:bodyPr/>
        <a:lstStyle/>
        <a:p>
          <a:endParaRPr lang="en-AU"/>
        </a:p>
      </dgm:t>
    </dgm:pt>
    <dgm:pt modelId="{FADF7533-1781-424E-ADA7-FFA31B0390D6}" type="sibTrans" cxnId="{2C158A06-8971-4BD5-BB31-E32F6C55260C}">
      <dgm:prSet/>
      <dgm:spPr/>
      <dgm:t>
        <a:bodyPr/>
        <a:lstStyle/>
        <a:p>
          <a:endParaRPr lang="en-AU"/>
        </a:p>
      </dgm:t>
    </dgm:pt>
    <dgm:pt modelId="{B7F57873-4F84-4069-9561-CAC7E9E98FFB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en-AU" sz="2200" dirty="0"/>
        </a:p>
      </dgm:t>
    </dgm:pt>
    <dgm:pt modelId="{DEA62244-9422-48DD-9DE7-64EB267A7127}" type="parTrans" cxnId="{43B8AD77-A1F3-4468-A5E7-66848755D520}">
      <dgm:prSet/>
      <dgm:spPr/>
      <dgm:t>
        <a:bodyPr/>
        <a:lstStyle/>
        <a:p>
          <a:endParaRPr lang="en-AU"/>
        </a:p>
      </dgm:t>
    </dgm:pt>
    <dgm:pt modelId="{96024EAB-7EC8-4D88-9968-BDC4000E46E4}" type="sibTrans" cxnId="{43B8AD77-A1F3-4468-A5E7-66848755D520}">
      <dgm:prSet/>
      <dgm:spPr/>
      <dgm:t>
        <a:bodyPr/>
        <a:lstStyle/>
        <a:p>
          <a:endParaRPr lang="en-AU"/>
        </a:p>
      </dgm:t>
    </dgm:pt>
    <dgm:pt modelId="{9927368C-EE23-48AC-A50E-6C0A8317071A}" type="pres">
      <dgm:prSet presAssocID="{7EA8A49F-3531-46E4-B7FD-38E85FD59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8FF4F51-E8B3-4503-9510-D137620F75C8}" type="pres">
      <dgm:prSet presAssocID="{91D56F0E-DFAC-4FD7-A297-E917C3582821}" presName="parentText" presStyleLbl="node1" presStyleIdx="0" presStyleCnt="1" custScaleY="99513" custLinFactNeighborY="-377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D20A878-E544-4333-BF7E-2D12ACEF4655}" type="pres">
      <dgm:prSet presAssocID="{91D56F0E-DFAC-4FD7-A297-E917C3582821}" presName="childText" presStyleLbl="revTx" presStyleIdx="0" presStyleCnt="1" custScaleY="150822" custLinFactNeighborY="38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07EB781-462E-44CF-9D08-4A4E1B60095C}" type="presOf" srcId="{B7F57873-4F84-4069-9561-CAC7E9E98FFB}" destId="{1D20A878-E544-4333-BF7E-2D12ACEF4655}" srcOrd="0" destOrd="1" presId="urn:microsoft.com/office/officeart/2005/8/layout/vList2"/>
    <dgm:cxn modelId="{828E3FC7-D8AE-4B9D-9E50-F78D690544F2}" srcId="{91D56F0E-DFAC-4FD7-A297-E917C3582821}" destId="{BE13B278-FAB0-4CB2-AA77-248D1A39DE02}" srcOrd="3" destOrd="0" parTransId="{5B0867F3-8F45-48A9-9E53-8D180A54A1D3}" sibTransId="{DFA62054-FFA1-4038-8A62-7EDA377A3FC8}"/>
    <dgm:cxn modelId="{43B8AD77-A1F3-4468-A5E7-66848755D520}" srcId="{91D56F0E-DFAC-4FD7-A297-E917C3582821}" destId="{B7F57873-4F84-4069-9561-CAC7E9E98FFB}" srcOrd="1" destOrd="0" parTransId="{DEA62244-9422-48DD-9DE7-64EB267A7127}" sibTransId="{96024EAB-7EC8-4D88-9968-BDC4000E46E4}"/>
    <dgm:cxn modelId="{3BC3D5AF-718C-4AA5-B74E-2892716F2A04}" type="presOf" srcId="{5FAC2394-35A9-49E2-B522-6CD87A1B0A92}" destId="{1D20A878-E544-4333-BF7E-2D12ACEF4655}" srcOrd="0" destOrd="0" presId="urn:microsoft.com/office/officeart/2005/8/layout/vList2"/>
    <dgm:cxn modelId="{7F0DBBDD-33FF-4DBC-BA86-D5795AAB6E95}" type="presOf" srcId="{91D56F0E-DFAC-4FD7-A297-E917C3582821}" destId="{48FF4F51-E8B3-4503-9510-D137620F75C8}" srcOrd="0" destOrd="0" presId="urn:microsoft.com/office/officeart/2005/8/layout/vList2"/>
    <dgm:cxn modelId="{9EE56BB7-00CB-433E-A731-D6D316347289}" type="presOf" srcId="{EC67BF81-01E7-4924-B28B-856D54D75375}" destId="{1D20A878-E544-4333-BF7E-2D12ACEF4655}" srcOrd="0" destOrd="2" presId="urn:microsoft.com/office/officeart/2005/8/layout/vList2"/>
    <dgm:cxn modelId="{DCE0AEDC-FC50-463C-A892-716083EF3E0D}" type="presOf" srcId="{7EA8A49F-3531-46E4-B7FD-38E85FD592C0}" destId="{9927368C-EE23-48AC-A50E-6C0A8317071A}" srcOrd="0" destOrd="0" presId="urn:microsoft.com/office/officeart/2005/8/layout/vList2"/>
    <dgm:cxn modelId="{4B398718-9117-4968-B97F-65AE4B9C0DEB}" srcId="{7EA8A49F-3531-46E4-B7FD-38E85FD592C0}" destId="{91D56F0E-DFAC-4FD7-A297-E917C3582821}" srcOrd="0" destOrd="0" parTransId="{85B843D3-B6E7-4E56-A29C-9CB1B281C7E2}" sibTransId="{28997E16-7FF7-4484-A375-83D2437D0420}"/>
    <dgm:cxn modelId="{2028FD6F-8554-47E2-A9AE-1D31FDF9BB50}" srcId="{91D56F0E-DFAC-4FD7-A297-E917C3582821}" destId="{EC67BF81-01E7-4924-B28B-856D54D75375}" srcOrd="2" destOrd="0" parTransId="{A1F29BDD-1568-40D3-AFFE-F346E5D919AA}" sibTransId="{74B5083E-EB74-4DE0-8EB7-A7B48A04A431}"/>
    <dgm:cxn modelId="{3A07A524-8C57-431E-96BC-5B97A846AFF2}" type="presOf" srcId="{BE13B278-FAB0-4CB2-AA77-248D1A39DE02}" destId="{1D20A878-E544-4333-BF7E-2D12ACEF4655}" srcOrd="0" destOrd="3" presId="urn:microsoft.com/office/officeart/2005/8/layout/vList2"/>
    <dgm:cxn modelId="{2C158A06-8971-4BD5-BB31-E32F6C55260C}" srcId="{91D56F0E-DFAC-4FD7-A297-E917C3582821}" destId="{5FAC2394-35A9-49E2-B522-6CD87A1B0A92}" srcOrd="0" destOrd="0" parTransId="{BF10E842-DF7E-4020-A612-E5ECF15E9048}" sibTransId="{FADF7533-1781-424E-ADA7-FFA31B0390D6}"/>
    <dgm:cxn modelId="{2023F3FE-8424-42D0-81EB-2AE872AD6839}" type="presParOf" srcId="{9927368C-EE23-48AC-A50E-6C0A8317071A}" destId="{48FF4F51-E8B3-4503-9510-D137620F75C8}" srcOrd="0" destOrd="0" presId="urn:microsoft.com/office/officeart/2005/8/layout/vList2"/>
    <dgm:cxn modelId="{16ECF4C3-CC08-42C2-B2CF-5FD5E3AFE929}" type="presParOf" srcId="{9927368C-EE23-48AC-A50E-6C0A8317071A}" destId="{1D20A878-E544-4333-BF7E-2D12ACEF46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054E67-353E-4E6B-BF35-A3CE8E7BB0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2B96432-CE42-4B6B-AA76-6877D44A2DB2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AU" sz="4000" dirty="0" smtClean="0"/>
            <a:t>Reporting Student Visa Breaches</a:t>
          </a:r>
          <a:endParaRPr lang="en-AU" sz="4000" dirty="0"/>
        </a:p>
      </dgm:t>
    </dgm:pt>
    <dgm:pt modelId="{958700EE-B7F3-460E-9243-82F142648F4C}" type="parTrans" cxnId="{9317EF71-09C4-4EF8-BE9A-7A71FF1736DC}">
      <dgm:prSet/>
      <dgm:spPr/>
      <dgm:t>
        <a:bodyPr/>
        <a:lstStyle/>
        <a:p>
          <a:endParaRPr lang="en-AU"/>
        </a:p>
      </dgm:t>
    </dgm:pt>
    <dgm:pt modelId="{3091CE78-F8AA-44FD-8D76-354837CD5282}" type="sibTrans" cxnId="{9317EF71-09C4-4EF8-BE9A-7A71FF1736DC}">
      <dgm:prSet/>
      <dgm:spPr/>
      <dgm:t>
        <a:bodyPr/>
        <a:lstStyle/>
        <a:p>
          <a:endParaRPr lang="en-AU"/>
        </a:p>
      </dgm:t>
    </dgm:pt>
    <dgm:pt modelId="{C8B1A712-1A0F-48AC-9B76-DBFF6B44BA2E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200" dirty="0" smtClean="0"/>
            <a:t>Providers must continue to report students who do not meet course progress and/or attendance requirements.</a:t>
          </a:r>
          <a:endParaRPr lang="en-AU" sz="2200" dirty="0"/>
        </a:p>
      </dgm:t>
    </dgm:pt>
    <dgm:pt modelId="{29D31C4C-6CAC-438D-B071-091C66A507B5}" type="parTrans" cxnId="{0537285A-6581-4CFC-9D28-6F5516D3BD6D}">
      <dgm:prSet/>
      <dgm:spPr/>
      <dgm:t>
        <a:bodyPr/>
        <a:lstStyle/>
        <a:p>
          <a:endParaRPr lang="en-AU"/>
        </a:p>
      </dgm:t>
    </dgm:pt>
    <dgm:pt modelId="{70D115C1-823F-4A3E-AB7A-E1927503ABD3}" type="sibTrans" cxnId="{0537285A-6581-4CFC-9D28-6F5516D3BD6D}">
      <dgm:prSet/>
      <dgm:spPr/>
      <dgm:t>
        <a:bodyPr/>
        <a:lstStyle/>
        <a:p>
          <a:endParaRPr lang="en-AU"/>
        </a:p>
      </dgm:t>
    </dgm:pt>
    <dgm:pt modelId="{14E3A8E4-2ABD-4E35-81EC-CFB781E04155}">
      <dgm:prSet custT="1"/>
      <dgm:spPr/>
      <dgm:t>
        <a:bodyPr/>
        <a:lstStyle/>
        <a:p>
          <a:r>
            <a:rPr lang="en-AU" sz="2200" dirty="0" smtClean="0"/>
            <a:t>Circumstances where a provider may not decide to report a student for unsatisfactory attendance:</a:t>
          </a:r>
        </a:p>
      </dgm:t>
    </dgm:pt>
    <dgm:pt modelId="{1AD9209A-FA8F-4D72-AC03-CEB709CFE408}" type="parTrans" cxnId="{9A02DF08-4E08-4999-8712-99B1181A6470}">
      <dgm:prSet/>
      <dgm:spPr/>
      <dgm:t>
        <a:bodyPr/>
        <a:lstStyle/>
        <a:p>
          <a:endParaRPr lang="en-AU"/>
        </a:p>
      </dgm:t>
    </dgm:pt>
    <dgm:pt modelId="{9403BC36-F650-4BE0-990D-BC057BA75FA0}" type="sibTrans" cxnId="{9A02DF08-4E08-4999-8712-99B1181A6470}">
      <dgm:prSet/>
      <dgm:spPr/>
      <dgm:t>
        <a:bodyPr/>
        <a:lstStyle/>
        <a:p>
          <a:endParaRPr lang="en-AU"/>
        </a:p>
      </dgm:t>
    </dgm:pt>
    <dgm:pt modelId="{E3291FEC-C2EC-4381-9A23-B08C7194DB8D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en-AU" sz="2200" dirty="0"/>
        </a:p>
      </dgm:t>
    </dgm:pt>
    <dgm:pt modelId="{DC7BD9AD-7CE6-42B7-8746-A475B19892DC}" type="parTrans" cxnId="{31797E2D-FDD2-4C7E-9BBC-F75AE189B029}">
      <dgm:prSet/>
      <dgm:spPr/>
    </dgm:pt>
    <dgm:pt modelId="{B6910E57-C3BC-45D1-9BAE-D3693067CEC3}" type="sibTrans" cxnId="{31797E2D-FDD2-4C7E-9BBC-F75AE189B029}">
      <dgm:prSet/>
      <dgm:spPr/>
    </dgm:pt>
    <dgm:pt modelId="{948DEB07-2A66-48C8-BE5C-2536295FBED4}">
      <dgm:prSet custT="1"/>
      <dgm:spPr/>
      <dgm:t>
        <a:bodyPr/>
        <a:lstStyle/>
        <a:p>
          <a:r>
            <a:rPr lang="en-AU" sz="2200" dirty="0" smtClean="0"/>
            <a:t>School, ELICOS and Foundation Program: </a:t>
          </a:r>
          <a:r>
            <a:rPr lang="en-AU" sz="2200" baseline="0" dirty="0" smtClean="0">
              <a:solidFill>
                <a:schemeClr val="tx1"/>
              </a:solidFill>
            </a:rPr>
            <a:t>the student is still attending at least 70% of the scheduled course contact hours</a:t>
          </a:r>
          <a:r>
            <a:rPr lang="en-AU" sz="2200" dirty="0" smtClean="0">
              <a:solidFill>
                <a:schemeClr val="tx1"/>
              </a:solidFill>
            </a:rPr>
            <a:t> </a:t>
          </a:r>
          <a:r>
            <a:rPr lang="en-AU" sz="2200" dirty="0" smtClean="0"/>
            <a:t>and provides genuine evidence of compassionate or compelling circumstances.</a:t>
          </a:r>
        </a:p>
      </dgm:t>
    </dgm:pt>
    <dgm:pt modelId="{85929FAA-1CBE-4E60-9A79-0E752F194285}" type="parTrans" cxnId="{E8DC8845-87A8-484E-A3F2-6DEFE29AE513}">
      <dgm:prSet/>
      <dgm:spPr/>
    </dgm:pt>
    <dgm:pt modelId="{C9BC56B9-D41D-4164-9FCD-0335462C6400}" type="sibTrans" cxnId="{E8DC8845-87A8-484E-A3F2-6DEFE29AE513}">
      <dgm:prSet/>
      <dgm:spPr/>
    </dgm:pt>
    <dgm:pt modelId="{4341F1F9-F123-467E-95B9-41B0F1CF57F7}" type="pres">
      <dgm:prSet presAssocID="{B0054E67-353E-4E6B-BF35-A3CE8E7BB0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1D0AED1-296D-4725-A5BC-2753D258C944}" type="pres">
      <dgm:prSet presAssocID="{62B96432-CE42-4B6B-AA76-6877D44A2DB2}" presName="parentText" presStyleLbl="node1" presStyleIdx="0" presStyleCnt="1" custScaleY="146727" custLinFactNeighborY="-365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7BCAD8-31D9-439D-A04A-101FD8AEB606}" type="pres">
      <dgm:prSet presAssocID="{62B96432-CE42-4B6B-AA76-6877D44A2DB2}" presName="childText" presStyleLbl="revTx" presStyleIdx="0" presStyleCnt="1" custScaleY="13139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CF9B08B-4980-4501-AC52-61EE132A6FE8}" type="presOf" srcId="{B0054E67-353E-4E6B-BF35-A3CE8E7BB037}" destId="{4341F1F9-F123-467E-95B9-41B0F1CF57F7}" srcOrd="0" destOrd="0" presId="urn:microsoft.com/office/officeart/2005/8/layout/vList2"/>
    <dgm:cxn modelId="{9B6C1F3D-A070-4E00-BBD1-155C8D1420BF}" type="presOf" srcId="{14E3A8E4-2ABD-4E35-81EC-CFB781E04155}" destId="{1F7BCAD8-31D9-439D-A04A-101FD8AEB606}" srcOrd="0" destOrd="2" presId="urn:microsoft.com/office/officeart/2005/8/layout/vList2"/>
    <dgm:cxn modelId="{D584B75D-0E93-4AA6-B985-BEBC6C1FD79B}" type="presOf" srcId="{948DEB07-2A66-48C8-BE5C-2536295FBED4}" destId="{1F7BCAD8-31D9-439D-A04A-101FD8AEB606}" srcOrd="0" destOrd="3" presId="urn:microsoft.com/office/officeart/2005/8/layout/vList2"/>
    <dgm:cxn modelId="{9317EF71-09C4-4EF8-BE9A-7A71FF1736DC}" srcId="{B0054E67-353E-4E6B-BF35-A3CE8E7BB037}" destId="{62B96432-CE42-4B6B-AA76-6877D44A2DB2}" srcOrd="0" destOrd="0" parTransId="{958700EE-B7F3-460E-9243-82F142648F4C}" sibTransId="{3091CE78-F8AA-44FD-8D76-354837CD5282}"/>
    <dgm:cxn modelId="{31797E2D-FDD2-4C7E-9BBC-F75AE189B029}" srcId="{62B96432-CE42-4B6B-AA76-6877D44A2DB2}" destId="{E3291FEC-C2EC-4381-9A23-B08C7194DB8D}" srcOrd="0" destOrd="0" parTransId="{DC7BD9AD-7CE6-42B7-8746-A475B19892DC}" sibTransId="{B6910E57-C3BC-45D1-9BAE-D3693067CEC3}"/>
    <dgm:cxn modelId="{9A02DF08-4E08-4999-8712-99B1181A6470}" srcId="{62B96432-CE42-4B6B-AA76-6877D44A2DB2}" destId="{14E3A8E4-2ABD-4E35-81EC-CFB781E04155}" srcOrd="2" destOrd="0" parTransId="{1AD9209A-FA8F-4D72-AC03-CEB709CFE408}" sibTransId="{9403BC36-F650-4BE0-990D-BC057BA75FA0}"/>
    <dgm:cxn modelId="{0537285A-6581-4CFC-9D28-6F5516D3BD6D}" srcId="{62B96432-CE42-4B6B-AA76-6877D44A2DB2}" destId="{C8B1A712-1A0F-48AC-9B76-DBFF6B44BA2E}" srcOrd="1" destOrd="0" parTransId="{29D31C4C-6CAC-438D-B071-091C66A507B5}" sibTransId="{70D115C1-823F-4A3E-AB7A-E1927503ABD3}"/>
    <dgm:cxn modelId="{C72A88D8-CED2-47E2-8A8F-544C53598917}" type="presOf" srcId="{62B96432-CE42-4B6B-AA76-6877D44A2DB2}" destId="{E1D0AED1-296D-4725-A5BC-2753D258C944}" srcOrd="0" destOrd="0" presId="urn:microsoft.com/office/officeart/2005/8/layout/vList2"/>
    <dgm:cxn modelId="{E8DC8845-87A8-484E-A3F2-6DEFE29AE513}" srcId="{14E3A8E4-2ABD-4E35-81EC-CFB781E04155}" destId="{948DEB07-2A66-48C8-BE5C-2536295FBED4}" srcOrd="0" destOrd="0" parTransId="{85929FAA-1CBE-4E60-9A79-0E752F194285}" sibTransId="{C9BC56B9-D41D-4164-9FCD-0335462C6400}"/>
    <dgm:cxn modelId="{9ADBFCC7-530C-402B-9519-C8D158EAA670}" type="presOf" srcId="{C8B1A712-1A0F-48AC-9B76-DBFF6B44BA2E}" destId="{1F7BCAD8-31D9-439D-A04A-101FD8AEB606}" srcOrd="0" destOrd="1" presId="urn:microsoft.com/office/officeart/2005/8/layout/vList2"/>
    <dgm:cxn modelId="{C871515B-FE69-4CA9-8AD3-FDEF66356BF1}" type="presOf" srcId="{E3291FEC-C2EC-4381-9A23-B08C7194DB8D}" destId="{1F7BCAD8-31D9-439D-A04A-101FD8AEB606}" srcOrd="0" destOrd="0" presId="urn:microsoft.com/office/officeart/2005/8/layout/vList2"/>
    <dgm:cxn modelId="{4C7CFE62-29F9-402D-92C9-C9554ADFA90B}" type="presParOf" srcId="{4341F1F9-F123-467E-95B9-41B0F1CF57F7}" destId="{E1D0AED1-296D-4725-A5BC-2753D258C944}" srcOrd="0" destOrd="0" presId="urn:microsoft.com/office/officeart/2005/8/layout/vList2"/>
    <dgm:cxn modelId="{7877E85C-B7EB-4163-B6A9-323ED53C304E}" type="presParOf" srcId="{4341F1F9-F123-467E-95B9-41B0F1CF57F7}" destId="{1F7BCAD8-31D9-439D-A04A-101FD8AEB6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99CDC9-B9FA-4D6D-ABA0-FF39F2D29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0969A0C-75E3-4C63-8959-1559CA9FAFC8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AU" sz="4000" dirty="0" smtClean="0"/>
            <a:t>Online Learning</a:t>
          </a:r>
          <a:endParaRPr lang="en-AU" sz="4000" dirty="0"/>
        </a:p>
      </dgm:t>
    </dgm:pt>
    <dgm:pt modelId="{B7710F21-76F8-438B-A972-EFFABA9256F5}" type="parTrans" cxnId="{1C2492CD-FA8A-4815-B7B0-BC47B74FD3E8}">
      <dgm:prSet/>
      <dgm:spPr/>
      <dgm:t>
        <a:bodyPr/>
        <a:lstStyle/>
        <a:p>
          <a:endParaRPr lang="en-AU"/>
        </a:p>
      </dgm:t>
    </dgm:pt>
    <dgm:pt modelId="{8468CB35-D3C0-47DB-9693-49528696CA06}" type="sibTrans" cxnId="{1C2492CD-FA8A-4815-B7B0-BC47B74FD3E8}">
      <dgm:prSet/>
      <dgm:spPr/>
      <dgm:t>
        <a:bodyPr/>
        <a:lstStyle/>
        <a:p>
          <a:endParaRPr lang="en-AU"/>
        </a:p>
      </dgm:t>
    </dgm:pt>
    <dgm:pt modelId="{643100A9-B326-4D95-B00A-532DA6FFA29D}">
      <dgm:prSet custT="1"/>
      <dgm:spPr/>
      <dgm:t>
        <a:bodyPr/>
        <a:lstStyle/>
        <a:p>
          <a:r>
            <a:rPr lang="en-AU" sz="2200" dirty="0" smtClean="0"/>
            <a:t>Schools, ELICOS or Foundation program providers may provide online learning in addition to the minimum requirements of face-to-face teaching.</a:t>
          </a:r>
        </a:p>
      </dgm:t>
    </dgm:pt>
    <dgm:pt modelId="{627F546A-3653-4F79-9B31-8DEFD4ED6FBC}" type="parTrans" cxnId="{30D5211A-C55B-4478-A2EF-FECAC2336A39}">
      <dgm:prSet/>
      <dgm:spPr/>
      <dgm:t>
        <a:bodyPr/>
        <a:lstStyle/>
        <a:p>
          <a:endParaRPr lang="en-AU"/>
        </a:p>
      </dgm:t>
    </dgm:pt>
    <dgm:pt modelId="{74ED5609-A5FF-476A-BE38-7163BFEEBEB6}" type="sibTrans" cxnId="{30D5211A-C55B-4478-A2EF-FECAC2336A39}">
      <dgm:prSet/>
      <dgm:spPr/>
      <dgm:t>
        <a:bodyPr/>
        <a:lstStyle/>
        <a:p>
          <a:endParaRPr lang="en-AU"/>
        </a:p>
      </dgm:t>
    </dgm:pt>
    <dgm:pt modelId="{DFC9121E-4DAC-486C-98B0-747B3BFD1996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AU" sz="2200" dirty="0"/>
        </a:p>
      </dgm:t>
    </dgm:pt>
    <dgm:pt modelId="{673E5241-DB23-45AC-BA78-1AA14EDEB972}" type="parTrans" cxnId="{55387030-A0DD-47A7-A66C-BFBFAA4A27E8}">
      <dgm:prSet/>
      <dgm:spPr/>
      <dgm:t>
        <a:bodyPr/>
        <a:lstStyle/>
        <a:p>
          <a:endParaRPr lang="en-AU"/>
        </a:p>
      </dgm:t>
    </dgm:pt>
    <dgm:pt modelId="{9FBA60FB-B4B2-4C51-94D2-793F28B1C89F}" type="sibTrans" cxnId="{55387030-A0DD-47A7-A66C-BFBFAA4A27E8}">
      <dgm:prSet/>
      <dgm:spPr/>
      <dgm:t>
        <a:bodyPr/>
        <a:lstStyle/>
        <a:p>
          <a:endParaRPr lang="en-AU"/>
        </a:p>
      </dgm:t>
    </dgm:pt>
    <dgm:pt modelId="{F385BC78-8460-4599-B1D8-F45F02D18B16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200" dirty="0" smtClean="0"/>
            <a:t>Continues to prevent exclusively online or distance learning for a student on a student visa.</a:t>
          </a:r>
          <a:endParaRPr lang="en-AU" sz="2200" dirty="0"/>
        </a:p>
      </dgm:t>
    </dgm:pt>
    <dgm:pt modelId="{154677F2-2A69-4F3D-9F7A-1EECA24E2097}" type="parTrans" cxnId="{EF7B9945-A44E-40DD-8A14-A7FDD18E56F2}">
      <dgm:prSet/>
      <dgm:spPr/>
      <dgm:t>
        <a:bodyPr/>
        <a:lstStyle/>
        <a:p>
          <a:endParaRPr lang="en-AU"/>
        </a:p>
      </dgm:t>
    </dgm:pt>
    <dgm:pt modelId="{FBFA57A9-3D22-4709-93EC-FBA482561A1E}" type="sibTrans" cxnId="{EF7B9945-A44E-40DD-8A14-A7FDD18E56F2}">
      <dgm:prSet/>
      <dgm:spPr/>
      <dgm:t>
        <a:bodyPr/>
        <a:lstStyle/>
        <a:p>
          <a:endParaRPr lang="en-AU"/>
        </a:p>
      </dgm:t>
    </dgm:pt>
    <dgm:pt modelId="{EBE54043-77E1-43A2-868B-649E92F6DB64}">
      <dgm:prSet custT="1"/>
      <dgm:spPr/>
      <dgm:t>
        <a:bodyPr/>
        <a:lstStyle/>
        <a:p>
          <a:endParaRPr lang="en-AU" sz="2200" dirty="0" smtClean="0"/>
        </a:p>
      </dgm:t>
    </dgm:pt>
    <dgm:pt modelId="{B964BEEC-8C02-4232-989B-037471EED12F}" type="parTrans" cxnId="{6FEAB9A7-55A1-47E7-B25B-D6E5F47775E1}">
      <dgm:prSet/>
      <dgm:spPr/>
      <dgm:t>
        <a:bodyPr/>
        <a:lstStyle/>
        <a:p>
          <a:endParaRPr lang="en-AU"/>
        </a:p>
      </dgm:t>
    </dgm:pt>
    <dgm:pt modelId="{6A0DCE44-6841-4D10-87A6-54081EC04D51}" type="sibTrans" cxnId="{6FEAB9A7-55A1-47E7-B25B-D6E5F47775E1}">
      <dgm:prSet/>
      <dgm:spPr/>
      <dgm:t>
        <a:bodyPr/>
        <a:lstStyle/>
        <a:p>
          <a:endParaRPr lang="en-AU"/>
        </a:p>
      </dgm:t>
    </dgm:pt>
    <dgm:pt modelId="{09536CE8-96F5-4C51-8F1A-4064E51E9505}" type="pres">
      <dgm:prSet presAssocID="{4799CDC9-B9FA-4D6D-ABA0-FF39F2D29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526D13D-892E-4658-8AF7-EA5B4B02C865}" type="pres">
      <dgm:prSet presAssocID="{60969A0C-75E3-4C63-8959-1559CA9FAFC8}" presName="parentText" presStyleLbl="node1" presStyleIdx="0" presStyleCnt="1" custScaleY="102430" custLinFactNeighborX="-50000" custLinFactNeighborY="-263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16D516-848F-4DD3-9B3D-917265A2E93E}" type="pres">
      <dgm:prSet presAssocID="{60969A0C-75E3-4C63-8959-1559CA9FAFC8}" presName="childText" presStyleLbl="revTx" presStyleIdx="0" presStyleCnt="1" custScaleY="1383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C909CB8-2696-4249-9A79-2C8A4B8FD32E}" type="presOf" srcId="{EBE54043-77E1-43A2-868B-649E92F6DB64}" destId="{ED16D516-848F-4DD3-9B3D-917265A2E93E}" srcOrd="0" destOrd="3" presId="urn:microsoft.com/office/officeart/2005/8/layout/vList2"/>
    <dgm:cxn modelId="{6FEAB9A7-55A1-47E7-B25B-D6E5F47775E1}" srcId="{60969A0C-75E3-4C63-8959-1559CA9FAFC8}" destId="{EBE54043-77E1-43A2-868B-649E92F6DB64}" srcOrd="3" destOrd="0" parTransId="{B964BEEC-8C02-4232-989B-037471EED12F}" sibTransId="{6A0DCE44-6841-4D10-87A6-54081EC04D51}"/>
    <dgm:cxn modelId="{1C2492CD-FA8A-4815-B7B0-BC47B74FD3E8}" srcId="{4799CDC9-B9FA-4D6D-ABA0-FF39F2D29EAA}" destId="{60969A0C-75E3-4C63-8959-1559CA9FAFC8}" srcOrd="0" destOrd="0" parTransId="{B7710F21-76F8-438B-A972-EFFABA9256F5}" sibTransId="{8468CB35-D3C0-47DB-9693-49528696CA06}"/>
    <dgm:cxn modelId="{3FBC0F09-9D1F-46E6-B652-64FB4C7B7B51}" type="presOf" srcId="{643100A9-B326-4D95-B00A-532DA6FFA29D}" destId="{ED16D516-848F-4DD3-9B3D-917265A2E93E}" srcOrd="0" destOrd="2" presId="urn:microsoft.com/office/officeart/2005/8/layout/vList2"/>
    <dgm:cxn modelId="{55387030-A0DD-47A7-A66C-BFBFAA4A27E8}" srcId="{60969A0C-75E3-4C63-8959-1559CA9FAFC8}" destId="{DFC9121E-4DAC-486C-98B0-747B3BFD1996}" srcOrd="0" destOrd="0" parTransId="{673E5241-DB23-45AC-BA78-1AA14EDEB972}" sibTransId="{9FBA60FB-B4B2-4C51-94D2-793F28B1C89F}"/>
    <dgm:cxn modelId="{340104F0-92D0-43D0-AF0D-6D0061E5012D}" type="presOf" srcId="{DFC9121E-4DAC-486C-98B0-747B3BFD1996}" destId="{ED16D516-848F-4DD3-9B3D-917265A2E93E}" srcOrd="0" destOrd="0" presId="urn:microsoft.com/office/officeart/2005/8/layout/vList2"/>
    <dgm:cxn modelId="{943989E4-0ED9-499D-BD73-941506438521}" type="presOf" srcId="{4799CDC9-B9FA-4D6D-ABA0-FF39F2D29EAA}" destId="{09536CE8-96F5-4C51-8F1A-4064E51E9505}" srcOrd="0" destOrd="0" presId="urn:microsoft.com/office/officeart/2005/8/layout/vList2"/>
    <dgm:cxn modelId="{695AD066-5E7A-47A9-9A8E-6E673135D4AD}" type="presOf" srcId="{60969A0C-75E3-4C63-8959-1559CA9FAFC8}" destId="{F526D13D-892E-4658-8AF7-EA5B4B02C865}" srcOrd="0" destOrd="0" presId="urn:microsoft.com/office/officeart/2005/8/layout/vList2"/>
    <dgm:cxn modelId="{EF7B9945-A44E-40DD-8A14-A7FDD18E56F2}" srcId="{60969A0C-75E3-4C63-8959-1559CA9FAFC8}" destId="{F385BC78-8460-4599-B1D8-F45F02D18B16}" srcOrd="1" destOrd="0" parTransId="{154677F2-2A69-4F3D-9F7A-1EECA24E2097}" sibTransId="{FBFA57A9-3D22-4709-93EC-FBA482561A1E}"/>
    <dgm:cxn modelId="{1701C12A-0002-47FE-9A7E-DD0450AA11B1}" type="presOf" srcId="{F385BC78-8460-4599-B1D8-F45F02D18B16}" destId="{ED16D516-848F-4DD3-9B3D-917265A2E93E}" srcOrd="0" destOrd="1" presId="urn:microsoft.com/office/officeart/2005/8/layout/vList2"/>
    <dgm:cxn modelId="{30D5211A-C55B-4478-A2EF-FECAC2336A39}" srcId="{60969A0C-75E3-4C63-8959-1559CA9FAFC8}" destId="{643100A9-B326-4D95-B00A-532DA6FFA29D}" srcOrd="2" destOrd="0" parTransId="{627F546A-3653-4F79-9B31-8DEFD4ED6FBC}" sibTransId="{74ED5609-A5FF-476A-BE38-7163BFEEBEB6}"/>
    <dgm:cxn modelId="{B6750371-0C91-49A7-B3DD-C26F6F077D55}" type="presParOf" srcId="{09536CE8-96F5-4C51-8F1A-4064E51E9505}" destId="{F526D13D-892E-4658-8AF7-EA5B4B02C865}" srcOrd="0" destOrd="0" presId="urn:microsoft.com/office/officeart/2005/8/layout/vList2"/>
    <dgm:cxn modelId="{69C76190-4179-4999-BD91-960B8A2C0335}" type="presParOf" srcId="{09536CE8-96F5-4C51-8F1A-4064E51E9505}" destId="{ED16D516-848F-4DD3-9B3D-917265A2E9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665A9BC-8B9B-4724-851B-8E308FEAAE6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7D86C00-BCCC-499A-AFE0-731ECE874E3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AU" sz="1800" dirty="0" smtClean="0"/>
            <a:t>Strengthening the National Code will uphold Australia's international reputation as a provider of high quality education and training.</a:t>
          </a:r>
          <a:endParaRPr lang="en-AU" sz="1800" dirty="0"/>
        </a:p>
      </dgm:t>
    </dgm:pt>
    <dgm:pt modelId="{CB364C3D-49F2-4735-9270-D81C1AA0D498}" type="parTrans" cxnId="{ADCD136E-1C2F-4AB7-A067-C85E63451442}">
      <dgm:prSet/>
      <dgm:spPr/>
      <dgm:t>
        <a:bodyPr/>
        <a:lstStyle/>
        <a:p>
          <a:endParaRPr lang="en-AU"/>
        </a:p>
      </dgm:t>
    </dgm:pt>
    <dgm:pt modelId="{44F16B0F-E706-4D8B-9F44-7980CA53399D}" type="sibTrans" cxnId="{ADCD136E-1C2F-4AB7-A067-C85E63451442}">
      <dgm:prSet/>
      <dgm:spPr/>
      <dgm:t>
        <a:bodyPr/>
        <a:lstStyle/>
        <a:p>
          <a:endParaRPr lang="en-AU"/>
        </a:p>
      </dgm:t>
    </dgm:pt>
    <dgm:pt modelId="{DA8D1665-CDD7-4E58-BE09-401169BE175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AU" sz="1800" dirty="0" smtClean="0"/>
            <a:t>The revised National Code will commence on 1 January 2018.</a:t>
          </a:r>
          <a:endParaRPr lang="en-AU" sz="1800" dirty="0"/>
        </a:p>
      </dgm:t>
    </dgm:pt>
    <dgm:pt modelId="{09231BE9-6A7E-406E-8B33-9F779CA3FC5B}" type="parTrans" cxnId="{040B6FB7-948A-4C7E-A6CF-FC4E11B79618}">
      <dgm:prSet/>
      <dgm:spPr/>
      <dgm:t>
        <a:bodyPr/>
        <a:lstStyle/>
        <a:p>
          <a:endParaRPr lang="en-AU"/>
        </a:p>
      </dgm:t>
    </dgm:pt>
    <dgm:pt modelId="{82D9FD46-AB0B-4D8B-87C8-EDF8C02ECCB0}" type="sibTrans" cxnId="{040B6FB7-948A-4C7E-A6CF-FC4E11B79618}">
      <dgm:prSet/>
      <dgm:spPr/>
      <dgm:t>
        <a:bodyPr/>
        <a:lstStyle/>
        <a:p>
          <a:endParaRPr lang="en-AU"/>
        </a:p>
      </dgm:t>
    </dgm:pt>
    <dgm:pt modelId="{CC1FDF55-077D-46AE-B35A-1DC8808A9A29}">
      <dgm:prSet phldrT="[Text]" custT="1"/>
      <dgm:spPr/>
      <dgm:t>
        <a:bodyPr/>
        <a:lstStyle/>
        <a:p>
          <a:r>
            <a:rPr lang="en-AU" sz="1800" dirty="0" smtClean="0"/>
            <a:t>The department will work with the sector on transition arrangements. Support will include:</a:t>
          </a:r>
        </a:p>
        <a:p>
          <a:r>
            <a:rPr lang="en-AU" sz="1800" dirty="0" smtClean="0"/>
            <a:t>- Explanatory material and factsheets</a:t>
          </a:r>
        </a:p>
        <a:p>
          <a:r>
            <a:rPr lang="en-AU" sz="1800" dirty="0" smtClean="0"/>
            <a:t>- Online training modules </a:t>
          </a:r>
          <a:endParaRPr lang="en-AU" sz="1800" dirty="0"/>
        </a:p>
      </dgm:t>
    </dgm:pt>
    <dgm:pt modelId="{48949BAF-C321-4344-BD0C-DC3782BC0D17}" type="parTrans" cxnId="{EBC60E97-40FA-4D94-8AE1-77DA11CE2026}">
      <dgm:prSet/>
      <dgm:spPr/>
      <dgm:t>
        <a:bodyPr/>
        <a:lstStyle/>
        <a:p>
          <a:endParaRPr lang="en-AU"/>
        </a:p>
      </dgm:t>
    </dgm:pt>
    <dgm:pt modelId="{4D09ED68-EB21-45EC-857D-7DC57F056CAD}" type="sibTrans" cxnId="{EBC60E97-40FA-4D94-8AE1-77DA11CE2026}">
      <dgm:prSet/>
      <dgm:spPr/>
      <dgm:t>
        <a:bodyPr/>
        <a:lstStyle/>
        <a:p>
          <a:endParaRPr lang="en-AU"/>
        </a:p>
      </dgm:t>
    </dgm:pt>
    <dgm:pt modelId="{94ED6102-D66E-4E83-A095-97F5E4450A21}" type="pres">
      <dgm:prSet presAssocID="{1665A9BC-8B9B-4724-851B-8E308FEAA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E79707B-D7AD-4E3A-877A-C8D518DDCF83}" type="pres">
      <dgm:prSet presAssocID="{C7D86C00-BCCC-499A-AFE0-731ECE874E38}" presName="node" presStyleLbl="node1" presStyleIdx="0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8FD1A3-9EA0-4A76-A6FD-F7D93A922EB9}" type="pres">
      <dgm:prSet presAssocID="{44F16B0F-E706-4D8B-9F44-7980CA53399D}" presName="sibTrans" presStyleLbl="sibTrans2D1" presStyleIdx="0" presStyleCnt="2"/>
      <dgm:spPr/>
      <dgm:t>
        <a:bodyPr/>
        <a:lstStyle/>
        <a:p>
          <a:endParaRPr lang="en-AU"/>
        </a:p>
      </dgm:t>
    </dgm:pt>
    <dgm:pt modelId="{F30EB312-3F29-49BC-8863-4DD62C1438C9}" type="pres">
      <dgm:prSet presAssocID="{44F16B0F-E706-4D8B-9F44-7980CA53399D}" presName="connectorText" presStyleLbl="sibTrans2D1" presStyleIdx="0" presStyleCnt="2"/>
      <dgm:spPr/>
      <dgm:t>
        <a:bodyPr/>
        <a:lstStyle/>
        <a:p>
          <a:endParaRPr lang="en-AU"/>
        </a:p>
      </dgm:t>
    </dgm:pt>
    <dgm:pt modelId="{C462756C-65D6-4CEB-9D59-3558B103F0E4}" type="pres">
      <dgm:prSet presAssocID="{DA8D1665-CDD7-4E58-BE09-401169BE1756}" presName="node" presStyleLbl="node1" presStyleIdx="1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F1DFAF-992C-492A-A91C-88D6E5D38C6D}" type="pres">
      <dgm:prSet presAssocID="{82D9FD46-AB0B-4D8B-87C8-EDF8C02ECCB0}" presName="sibTrans" presStyleLbl="sibTrans2D1" presStyleIdx="1" presStyleCnt="2"/>
      <dgm:spPr/>
      <dgm:t>
        <a:bodyPr/>
        <a:lstStyle/>
        <a:p>
          <a:endParaRPr lang="en-AU"/>
        </a:p>
      </dgm:t>
    </dgm:pt>
    <dgm:pt modelId="{36E0149B-FE54-4C4A-9D80-2B7C5CB177AD}" type="pres">
      <dgm:prSet presAssocID="{82D9FD46-AB0B-4D8B-87C8-EDF8C02ECCB0}" presName="connectorText" presStyleLbl="sibTrans2D1" presStyleIdx="1" presStyleCnt="2"/>
      <dgm:spPr/>
      <dgm:t>
        <a:bodyPr/>
        <a:lstStyle/>
        <a:p>
          <a:endParaRPr lang="en-AU"/>
        </a:p>
      </dgm:t>
    </dgm:pt>
    <dgm:pt modelId="{79C60BB1-9CA6-420F-B9A7-060AEE3482D0}" type="pres">
      <dgm:prSet presAssocID="{CC1FDF55-077D-46AE-B35A-1DC8808A9A29}" presName="node" presStyleLbl="node1" presStyleIdx="2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B2FAB6E-84B8-47D6-9EE6-A68ADF566C2D}" type="presOf" srcId="{CC1FDF55-077D-46AE-B35A-1DC8808A9A29}" destId="{79C60BB1-9CA6-420F-B9A7-060AEE3482D0}" srcOrd="0" destOrd="0" presId="urn:microsoft.com/office/officeart/2005/8/layout/process1"/>
    <dgm:cxn modelId="{9ABAF24D-56DE-43BE-A43B-D3734B95A4F4}" type="presOf" srcId="{44F16B0F-E706-4D8B-9F44-7980CA53399D}" destId="{AF8FD1A3-9EA0-4A76-A6FD-F7D93A922EB9}" srcOrd="0" destOrd="0" presId="urn:microsoft.com/office/officeart/2005/8/layout/process1"/>
    <dgm:cxn modelId="{C154E0D0-0B01-404E-8953-8E198FBB8BF8}" type="presOf" srcId="{82D9FD46-AB0B-4D8B-87C8-EDF8C02ECCB0}" destId="{6FF1DFAF-992C-492A-A91C-88D6E5D38C6D}" srcOrd="0" destOrd="0" presId="urn:microsoft.com/office/officeart/2005/8/layout/process1"/>
    <dgm:cxn modelId="{040B6FB7-948A-4C7E-A6CF-FC4E11B79618}" srcId="{1665A9BC-8B9B-4724-851B-8E308FEAAE64}" destId="{DA8D1665-CDD7-4E58-BE09-401169BE1756}" srcOrd="1" destOrd="0" parTransId="{09231BE9-6A7E-406E-8B33-9F779CA3FC5B}" sibTransId="{82D9FD46-AB0B-4D8B-87C8-EDF8C02ECCB0}"/>
    <dgm:cxn modelId="{EBC60E97-40FA-4D94-8AE1-77DA11CE2026}" srcId="{1665A9BC-8B9B-4724-851B-8E308FEAAE64}" destId="{CC1FDF55-077D-46AE-B35A-1DC8808A9A29}" srcOrd="2" destOrd="0" parTransId="{48949BAF-C321-4344-BD0C-DC3782BC0D17}" sibTransId="{4D09ED68-EB21-45EC-857D-7DC57F056CAD}"/>
    <dgm:cxn modelId="{ADCD136E-1C2F-4AB7-A067-C85E63451442}" srcId="{1665A9BC-8B9B-4724-851B-8E308FEAAE64}" destId="{C7D86C00-BCCC-499A-AFE0-731ECE874E38}" srcOrd="0" destOrd="0" parTransId="{CB364C3D-49F2-4735-9270-D81C1AA0D498}" sibTransId="{44F16B0F-E706-4D8B-9F44-7980CA53399D}"/>
    <dgm:cxn modelId="{49E22AB0-2AA3-491F-9C41-5963AA44A334}" type="presOf" srcId="{44F16B0F-E706-4D8B-9F44-7980CA53399D}" destId="{F30EB312-3F29-49BC-8863-4DD62C1438C9}" srcOrd="1" destOrd="0" presId="urn:microsoft.com/office/officeart/2005/8/layout/process1"/>
    <dgm:cxn modelId="{5D1252B1-3664-485C-95DA-2E4BB23D7CBF}" type="presOf" srcId="{82D9FD46-AB0B-4D8B-87C8-EDF8C02ECCB0}" destId="{36E0149B-FE54-4C4A-9D80-2B7C5CB177AD}" srcOrd="1" destOrd="0" presId="urn:microsoft.com/office/officeart/2005/8/layout/process1"/>
    <dgm:cxn modelId="{C2F379A9-9306-47D0-8A98-87CE1E3BE375}" type="presOf" srcId="{DA8D1665-CDD7-4E58-BE09-401169BE1756}" destId="{C462756C-65D6-4CEB-9D59-3558B103F0E4}" srcOrd="0" destOrd="0" presId="urn:microsoft.com/office/officeart/2005/8/layout/process1"/>
    <dgm:cxn modelId="{5ACD7988-4658-4CD3-B499-BA7DC58FDF36}" type="presOf" srcId="{C7D86C00-BCCC-499A-AFE0-731ECE874E38}" destId="{EE79707B-D7AD-4E3A-877A-C8D518DDCF83}" srcOrd="0" destOrd="0" presId="urn:microsoft.com/office/officeart/2005/8/layout/process1"/>
    <dgm:cxn modelId="{133F01C7-0151-45C0-A705-44240EAC0EBA}" type="presOf" srcId="{1665A9BC-8B9B-4724-851B-8E308FEAAE64}" destId="{94ED6102-D66E-4E83-A095-97F5E4450A21}" srcOrd="0" destOrd="0" presId="urn:microsoft.com/office/officeart/2005/8/layout/process1"/>
    <dgm:cxn modelId="{66FA0A4E-CB1F-4B3C-88CD-077DBF7EE920}" type="presParOf" srcId="{94ED6102-D66E-4E83-A095-97F5E4450A21}" destId="{EE79707B-D7AD-4E3A-877A-C8D518DDCF83}" srcOrd="0" destOrd="0" presId="urn:microsoft.com/office/officeart/2005/8/layout/process1"/>
    <dgm:cxn modelId="{A321C3E3-C5D6-4A05-9C7E-4E2E9823A2E8}" type="presParOf" srcId="{94ED6102-D66E-4E83-A095-97F5E4450A21}" destId="{AF8FD1A3-9EA0-4A76-A6FD-F7D93A922EB9}" srcOrd="1" destOrd="0" presId="urn:microsoft.com/office/officeart/2005/8/layout/process1"/>
    <dgm:cxn modelId="{BE6CABDB-D520-4A7E-BE2C-2D24C5A3FFC5}" type="presParOf" srcId="{AF8FD1A3-9EA0-4A76-A6FD-F7D93A922EB9}" destId="{F30EB312-3F29-49BC-8863-4DD62C1438C9}" srcOrd="0" destOrd="0" presId="urn:microsoft.com/office/officeart/2005/8/layout/process1"/>
    <dgm:cxn modelId="{357250BA-9AB5-43B8-B65F-4EB20B69FAFE}" type="presParOf" srcId="{94ED6102-D66E-4E83-A095-97F5E4450A21}" destId="{C462756C-65D6-4CEB-9D59-3558B103F0E4}" srcOrd="2" destOrd="0" presId="urn:microsoft.com/office/officeart/2005/8/layout/process1"/>
    <dgm:cxn modelId="{052EBF35-FE29-4DB9-B412-B11026EDB18D}" type="presParOf" srcId="{94ED6102-D66E-4E83-A095-97F5E4450A21}" destId="{6FF1DFAF-992C-492A-A91C-88D6E5D38C6D}" srcOrd="3" destOrd="0" presId="urn:microsoft.com/office/officeart/2005/8/layout/process1"/>
    <dgm:cxn modelId="{2059EB61-72A3-4035-B39D-E8A6730718F5}" type="presParOf" srcId="{6FF1DFAF-992C-492A-A91C-88D6E5D38C6D}" destId="{36E0149B-FE54-4C4A-9D80-2B7C5CB177AD}" srcOrd="0" destOrd="0" presId="urn:microsoft.com/office/officeart/2005/8/layout/process1"/>
    <dgm:cxn modelId="{FF3B2C27-E4ED-4E0F-8BD2-1FDF1A704720}" type="presParOf" srcId="{94ED6102-D66E-4E83-A095-97F5E4450A21}" destId="{79C60BB1-9CA6-420F-B9A7-060AEE3482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4FFF97-86E7-4AF5-A44E-A13FA54B49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B4AEB7A-58A2-4314-AC52-91069871C3D5}">
      <dgm:prSet phldrT="[Text]"/>
      <dgm:spPr/>
      <dgm:t>
        <a:bodyPr/>
        <a:lstStyle/>
        <a:p>
          <a:r>
            <a:rPr lang="en-AU" dirty="0" smtClean="0"/>
            <a:t>What messages will I take back to my institution? </a:t>
          </a:r>
          <a:endParaRPr lang="en-AU" dirty="0"/>
        </a:p>
      </dgm:t>
    </dgm:pt>
    <dgm:pt modelId="{A89F6330-2381-4F3E-A10B-6BE0C49B4DCD}" type="parTrans" cxnId="{9BB62046-4972-4F67-B9E2-5445C27032E7}">
      <dgm:prSet/>
      <dgm:spPr/>
      <dgm:t>
        <a:bodyPr/>
        <a:lstStyle/>
        <a:p>
          <a:endParaRPr lang="en-AU"/>
        </a:p>
      </dgm:t>
    </dgm:pt>
    <dgm:pt modelId="{3CFAAB92-6D5C-44D1-97A7-D9B1C2BB9F5D}" type="sibTrans" cxnId="{9BB62046-4972-4F67-B9E2-5445C27032E7}">
      <dgm:prSet/>
      <dgm:spPr/>
      <dgm:t>
        <a:bodyPr/>
        <a:lstStyle/>
        <a:p>
          <a:endParaRPr lang="en-AU"/>
        </a:p>
      </dgm:t>
    </dgm:pt>
    <dgm:pt modelId="{5384E159-D579-4E51-8170-6F92340DD7B9}">
      <dgm:prSet phldrT="[Text]"/>
      <dgm:spPr/>
      <dgm:t>
        <a:bodyPr/>
        <a:lstStyle/>
        <a:p>
          <a:r>
            <a:rPr lang="en-AU" dirty="0" smtClean="0"/>
            <a:t>What changes does my institution need to make to policies and procedures?</a:t>
          </a:r>
          <a:endParaRPr lang="en-AU" dirty="0"/>
        </a:p>
      </dgm:t>
    </dgm:pt>
    <dgm:pt modelId="{DDF07AE5-4D10-4F95-9C2D-B9187BC56CF5}" type="parTrans" cxnId="{C39F4D53-41F0-4676-B62D-ABA60C296738}">
      <dgm:prSet/>
      <dgm:spPr/>
      <dgm:t>
        <a:bodyPr/>
        <a:lstStyle/>
        <a:p>
          <a:endParaRPr lang="en-AU"/>
        </a:p>
      </dgm:t>
    </dgm:pt>
    <dgm:pt modelId="{29BCA48B-C212-45C0-9AE9-B8CB3E9FA101}" type="sibTrans" cxnId="{C39F4D53-41F0-4676-B62D-ABA60C296738}">
      <dgm:prSet/>
      <dgm:spPr/>
      <dgm:t>
        <a:bodyPr/>
        <a:lstStyle/>
        <a:p>
          <a:endParaRPr lang="en-AU"/>
        </a:p>
      </dgm:t>
    </dgm:pt>
    <dgm:pt modelId="{705218FB-2CA0-4FEC-B6D0-7B960503C1DC}">
      <dgm:prSet phldrT="[Text]"/>
      <dgm:spPr/>
      <dgm:t>
        <a:bodyPr/>
        <a:lstStyle/>
        <a:p>
          <a:r>
            <a:rPr lang="en-AU" dirty="0" smtClean="0"/>
            <a:t>What steps do we need to take to make this happen, and when? </a:t>
          </a:r>
          <a:endParaRPr lang="en-AU" dirty="0"/>
        </a:p>
      </dgm:t>
    </dgm:pt>
    <dgm:pt modelId="{0F1720D0-7512-4253-ACEF-014F7869CA6F}" type="parTrans" cxnId="{FA052C28-F35E-4900-85E1-6A15F447CF0D}">
      <dgm:prSet/>
      <dgm:spPr/>
      <dgm:t>
        <a:bodyPr/>
        <a:lstStyle/>
        <a:p>
          <a:endParaRPr lang="en-AU"/>
        </a:p>
      </dgm:t>
    </dgm:pt>
    <dgm:pt modelId="{496D17DF-808D-4D37-84C2-05F7882BE302}" type="sibTrans" cxnId="{FA052C28-F35E-4900-85E1-6A15F447CF0D}">
      <dgm:prSet/>
      <dgm:spPr/>
      <dgm:t>
        <a:bodyPr/>
        <a:lstStyle/>
        <a:p>
          <a:endParaRPr lang="en-AU"/>
        </a:p>
      </dgm:t>
    </dgm:pt>
    <dgm:pt modelId="{61CE8435-751C-44B9-ACA9-0706BDDC9CDC}" type="pres">
      <dgm:prSet presAssocID="{D04FFF97-86E7-4AF5-A44E-A13FA54B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918C1020-D861-4BDE-A33F-D0394238A0BB}" type="pres">
      <dgm:prSet presAssocID="{D04FFF97-86E7-4AF5-A44E-A13FA54B4940}" presName="Name1" presStyleCnt="0"/>
      <dgm:spPr/>
    </dgm:pt>
    <dgm:pt modelId="{D674601F-99D5-47E5-8624-BC1CA0263F0B}" type="pres">
      <dgm:prSet presAssocID="{D04FFF97-86E7-4AF5-A44E-A13FA54B4940}" presName="cycle" presStyleCnt="0"/>
      <dgm:spPr/>
    </dgm:pt>
    <dgm:pt modelId="{0378A0E1-96D7-4952-867F-B71CE1BCF52C}" type="pres">
      <dgm:prSet presAssocID="{D04FFF97-86E7-4AF5-A44E-A13FA54B4940}" presName="srcNode" presStyleLbl="node1" presStyleIdx="0" presStyleCnt="3"/>
      <dgm:spPr/>
    </dgm:pt>
    <dgm:pt modelId="{E14C80A0-999E-475F-8DE8-2FD1FF287DEF}" type="pres">
      <dgm:prSet presAssocID="{D04FFF97-86E7-4AF5-A44E-A13FA54B4940}" presName="conn" presStyleLbl="parChTrans1D2" presStyleIdx="0" presStyleCnt="1"/>
      <dgm:spPr/>
      <dgm:t>
        <a:bodyPr/>
        <a:lstStyle/>
        <a:p>
          <a:endParaRPr lang="en-AU"/>
        </a:p>
      </dgm:t>
    </dgm:pt>
    <dgm:pt modelId="{89A20DA0-BB07-4FC0-A1A4-7CF31B9C17AB}" type="pres">
      <dgm:prSet presAssocID="{D04FFF97-86E7-4AF5-A44E-A13FA54B4940}" presName="extraNode" presStyleLbl="node1" presStyleIdx="0" presStyleCnt="3"/>
      <dgm:spPr/>
    </dgm:pt>
    <dgm:pt modelId="{6844E061-EC73-4782-9256-F234FBA566ED}" type="pres">
      <dgm:prSet presAssocID="{D04FFF97-86E7-4AF5-A44E-A13FA54B4940}" presName="dstNode" presStyleLbl="node1" presStyleIdx="0" presStyleCnt="3"/>
      <dgm:spPr/>
    </dgm:pt>
    <dgm:pt modelId="{EBA33751-95B3-471A-8735-9B689F06A867}" type="pres">
      <dgm:prSet presAssocID="{8B4AEB7A-58A2-4314-AC52-91069871C3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0A287-B9D0-43E2-957E-32D2F370E4D0}" type="pres">
      <dgm:prSet presAssocID="{8B4AEB7A-58A2-4314-AC52-91069871C3D5}" presName="accent_1" presStyleCnt="0"/>
      <dgm:spPr/>
    </dgm:pt>
    <dgm:pt modelId="{5F598A0C-DE5C-4FED-A165-964E6F11AE8E}" type="pres">
      <dgm:prSet presAssocID="{8B4AEB7A-58A2-4314-AC52-91069871C3D5}" presName="accentRepeatNode" presStyleLbl="solidFgAcc1" presStyleIdx="0" presStyleCnt="3"/>
      <dgm:spPr/>
    </dgm:pt>
    <dgm:pt modelId="{950B1F2D-C157-4524-849A-F95678F3012C}" type="pres">
      <dgm:prSet presAssocID="{5384E159-D579-4E51-8170-6F92340DD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C53F73-763E-429E-9C32-43160B43AA27}" type="pres">
      <dgm:prSet presAssocID="{5384E159-D579-4E51-8170-6F92340DD7B9}" presName="accent_2" presStyleCnt="0"/>
      <dgm:spPr/>
    </dgm:pt>
    <dgm:pt modelId="{4DC2D0AC-DEE3-4FED-BD3A-FDA8C9D6EB96}" type="pres">
      <dgm:prSet presAssocID="{5384E159-D579-4E51-8170-6F92340DD7B9}" presName="accentRepeatNode" presStyleLbl="solidFgAcc1" presStyleIdx="1" presStyleCnt="3"/>
      <dgm:spPr/>
    </dgm:pt>
    <dgm:pt modelId="{12528C4A-0189-45DA-B2E3-457946EA46EA}" type="pres">
      <dgm:prSet presAssocID="{705218FB-2CA0-4FEC-B6D0-7B960503C1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F4AC3-83E3-42F7-AFBC-FF572B82D73F}" type="pres">
      <dgm:prSet presAssocID="{705218FB-2CA0-4FEC-B6D0-7B960503C1DC}" presName="accent_3" presStyleCnt="0"/>
      <dgm:spPr/>
    </dgm:pt>
    <dgm:pt modelId="{BF98CD21-2A54-407A-A5D1-1880E2D15CCE}" type="pres">
      <dgm:prSet presAssocID="{705218FB-2CA0-4FEC-B6D0-7B960503C1DC}" presName="accentRepeatNode" presStyleLbl="solidFgAcc1" presStyleIdx="2" presStyleCnt="3"/>
      <dgm:spPr/>
    </dgm:pt>
  </dgm:ptLst>
  <dgm:cxnLst>
    <dgm:cxn modelId="{98E4C389-ADDC-491E-8509-678874C1654C}" type="presOf" srcId="{5384E159-D579-4E51-8170-6F92340DD7B9}" destId="{950B1F2D-C157-4524-849A-F95678F3012C}" srcOrd="0" destOrd="0" presId="urn:microsoft.com/office/officeart/2008/layout/VerticalCurvedList"/>
    <dgm:cxn modelId="{2E54DC84-119A-4992-8B79-8878F4F44E0F}" type="presOf" srcId="{705218FB-2CA0-4FEC-B6D0-7B960503C1DC}" destId="{12528C4A-0189-45DA-B2E3-457946EA46EA}" srcOrd="0" destOrd="0" presId="urn:microsoft.com/office/officeart/2008/layout/VerticalCurvedList"/>
    <dgm:cxn modelId="{24DA409B-7CB5-407F-B038-C9A9F044D39C}" type="presOf" srcId="{3CFAAB92-6D5C-44D1-97A7-D9B1C2BB9F5D}" destId="{E14C80A0-999E-475F-8DE8-2FD1FF287DEF}" srcOrd="0" destOrd="0" presId="urn:microsoft.com/office/officeart/2008/layout/VerticalCurvedList"/>
    <dgm:cxn modelId="{9BB62046-4972-4F67-B9E2-5445C27032E7}" srcId="{D04FFF97-86E7-4AF5-A44E-A13FA54B4940}" destId="{8B4AEB7A-58A2-4314-AC52-91069871C3D5}" srcOrd="0" destOrd="0" parTransId="{A89F6330-2381-4F3E-A10B-6BE0C49B4DCD}" sibTransId="{3CFAAB92-6D5C-44D1-97A7-D9B1C2BB9F5D}"/>
    <dgm:cxn modelId="{234667E1-3979-44CB-A648-9DDABFA1C69E}" type="presOf" srcId="{8B4AEB7A-58A2-4314-AC52-91069871C3D5}" destId="{EBA33751-95B3-471A-8735-9B689F06A867}" srcOrd="0" destOrd="0" presId="urn:microsoft.com/office/officeart/2008/layout/VerticalCurvedList"/>
    <dgm:cxn modelId="{12F7052F-4E3F-4CA4-90A1-A5A4A8C95FEF}" type="presOf" srcId="{D04FFF97-86E7-4AF5-A44E-A13FA54B4940}" destId="{61CE8435-751C-44B9-ACA9-0706BDDC9CDC}" srcOrd="0" destOrd="0" presId="urn:microsoft.com/office/officeart/2008/layout/VerticalCurvedList"/>
    <dgm:cxn modelId="{FA052C28-F35E-4900-85E1-6A15F447CF0D}" srcId="{D04FFF97-86E7-4AF5-A44E-A13FA54B4940}" destId="{705218FB-2CA0-4FEC-B6D0-7B960503C1DC}" srcOrd="2" destOrd="0" parTransId="{0F1720D0-7512-4253-ACEF-014F7869CA6F}" sibTransId="{496D17DF-808D-4D37-84C2-05F7882BE302}"/>
    <dgm:cxn modelId="{C39F4D53-41F0-4676-B62D-ABA60C296738}" srcId="{D04FFF97-86E7-4AF5-A44E-A13FA54B4940}" destId="{5384E159-D579-4E51-8170-6F92340DD7B9}" srcOrd="1" destOrd="0" parTransId="{DDF07AE5-4D10-4F95-9C2D-B9187BC56CF5}" sibTransId="{29BCA48B-C212-45C0-9AE9-B8CB3E9FA101}"/>
    <dgm:cxn modelId="{E32A3EE2-0626-46E6-9E43-6BE5CC185F05}" type="presParOf" srcId="{61CE8435-751C-44B9-ACA9-0706BDDC9CDC}" destId="{918C1020-D861-4BDE-A33F-D0394238A0BB}" srcOrd="0" destOrd="0" presId="urn:microsoft.com/office/officeart/2008/layout/VerticalCurvedList"/>
    <dgm:cxn modelId="{6053ABDD-68C6-41FE-97A6-2B205D5ED230}" type="presParOf" srcId="{918C1020-D861-4BDE-A33F-D0394238A0BB}" destId="{D674601F-99D5-47E5-8624-BC1CA0263F0B}" srcOrd="0" destOrd="0" presId="urn:microsoft.com/office/officeart/2008/layout/VerticalCurvedList"/>
    <dgm:cxn modelId="{AA750737-731E-452A-A959-9FC6D1D1C87E}" type="presParOf" srcId="{D674601F-99D5-47E5-8624-BC1CA0263F0B}" destId="{0378A0E1-96D7-4952-867F-B71CE1BCF52C}" srcOrd="0" destOrd="0" presId="urn:microsoft.com/office/officeart/2008/layout/VerticalCurvedList"/>
    <dgm:cxn modelId="{6A165D98-AD97-4529-B4E4-6913A90D060E}" type="presParOf" srcId="{D674601F-99D5-47E5-8624-BC1CA0263F0B}" destId="{E14C80A0-999E-475F-8DE8-2FD1FF287DEF}" srcOrd="1" destOrd="0" presId="urn:microsoft.com/office/officeart/2008/layout/VerticalCurvedList"/>
    <dgm:cxn modelId="{FDB4992D-BF2B-4D03-8AFA-A0DA2F69C02E}" type="presParOf" srcId="{D674601F-99D5-47E5-8624-BC1CA0263F0B}" destId="{89A20DA0-BB07-4FC0-A1A4-7CF31B9C17AB}" srcOrd="2" destOrd="0" presId="urn:microsoft.com/office/officeart/2008/layout/VerticalCurvedList"/>
    <dgm:cxn modelId="{5AF6EAD6-BDF2-4293-B53A-C5DB55943905}" type="presParOf" srcId="{D674601F-99D5-47E5-8624-BC1CA0263F0B}" destId="{6844E061-EC73-4782-9256-F234FBA566ED}" srcOrd="3" destOrd="0" presId="urn:microsoft.com/office/officeart/2008/layout/VerticalCurvedList"/>
    <dgm:cxn modelId="{89179CA2-865C-4808-8A79-19732C65E13F}" type="presParOf" srcId="{918C1020-D861-4BDE-A33F-D0394238A0BB}" destId="{EBA33751-95B3-471A-8735-9B689F06A867}" srcOrd="1" destOrd="0" presId="urn:microsoft.com/office/officeart/2008/layout/VerticalCurvedList"/>
    <dgm:cxn modelId="{68A7003E-ECB8-4528-BE99-4D3B9E866BD6}" type="presParOf" srcId="{918C1020-D861-4BDE-A33F-D0394238A0BB}" destId="{C3C0A287-B9D0-43E2-957E-32D2F370E4D0}" srcOrd="2" destOrd="0" presId="urn:microsoft.com/office/officeart/2008/layout/VerticalCurvedList"/>
    <dgm:cxn modelId="{EFD3CD78-0157-4D71-B65E-534324FD3771}" type="presParOf" srcId="{C3C0A287-B9D0-43E2-957E-32D2F370E4D0}" destId="{5F598A0C-DE5C-4FED-A165-964E6F11AE8E}" srcOrd="0" destOrd="0" presId="urn:microsoft.com/office/officeart/2008/layout/VerticalCurvedList"/>
    <dgm:cxn modelId="{90E8F9BD-51A3-4DCC-9AF4-EF64D4B20DF7}" type="presParOf" srcId="{918C1020-D861-4BDE-A33F-D0394238A0BB}" destId="{950B1F2D-C157-4524-849A-F95678F3012C}" srcOrd="3" destOrd="0" presId="urn:microsoft.com/office/officeart/2008/layout/VerticalCurvedList"/>
    <dgm:cxn modelId="{791F4567-9874-4BB5-8D91-3CF08E27B14E}" type="presParOf" srcId="{918C1020-D861-4BDE-A33F-D0394238A0BB}" destId="{5BC53F73-763E-429E-9C32-43160B43AA27}" srcOrd="4" destOrd="0" presId="urn:microsoft.com/office/officeart/2008/layout/VerticalCurvedList"/>
    <dgm:cxn modelId="{7AD73908-0DE0-4BB2-9D3F-381E2B4AEF8A}" type="presParOf" srcId="{5BC53F73-763E-429E-9C32-43160B43AA27}" destId="{4DC2D0AC-DEE3-4FED-BD3A-FDA8C9D6EB96}" srcOrd="0" destOrd="0" presId="urn:microsoft.com/office/officeart/2008/layout/VerticalCurvedList"/>
    <dgm:cxn modelId="{CDA1C722-0311-4BF8-AEAE-91A4053CF615}" type="presParOf" srcId="{918C1020-D861-4BDE-A33F-D0394238A0BB}" destId="{12528C4A-0189-45DA-B2E3-457946EA46EA}" srcOrd="5" destOrd="0" presId="urn:microsoft.com/office/officeart/2008/layout/VerticalCurvedList"/>
    <dgm:cxn modelId="{D1F2BBC4-67B0-4D8F-9978-02912805130C}" type="presParOf" srcId="{918C1020-D861-4BDE-A33F-D0394238A0BB}" destId="{9C7F4AC3-83E3-42F7-AFBC-FF572B82D73F}" srcOrd="6" destOrd="0" presId="urn:microsoft.com/office/officeart/2008/layout/VerticalCurvedList"/>
    <dgm:cxn modelId="{C48DFE4C-A132-4F2C-BABD-138E4A505193}" type="presParOf" srcId="{9C7F4AC3-83E3-42F7-AFBC-FF572B82D73F}" destId="{BF98CD21-2A54-407A-A5D1-1880E2D15C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9420D-3EFC-482E-B483-7880182780F2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9C006187-4BA0-4CAA-B28D-3DFF574F338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Education Services for Overseas Students Act 2000</a:t>
          </a:r>
          <a:endParaRPr lang="en-AU" dirty="0"/>
        </a:p>
      </dgm:t>
    </dgm:pt>
    <dgm:pt modelId="{B2D39268-0EC7-486D-91C3-AC52F50E2E92}" type="parTrans" cxnId="{7C1FFA7C-1BFD-4359-8392-CE0B2F51027D}">
      <dgm:prSet/>
      <dgm:spPr/>
      <dgm:t>
        <a:bodyPr/>
        <a:lstStyle/>
        <a:p>
          <a:endParaRPr lang="en-AU"/>
        </a:p>
      </dgm:t>
    </dgm:pt>
    <dgm:pt modelId="{C77D76F4-CB82-4358-A4ED-061877027B5A}" type="sibTrans" cxnId="{7C1FFA7C-1BFD-4359-8392-CE0B2F51027D}">
      <dgm:prSet/>
      <dgm:spPr/>
      <dgm:t>
        <a:bodyPr/>
        <a:lstStyle/>
        <a:p>
          <a:endParaRPr lang="en-AU"/>
        </a:p>
      </dgm:t>
    </dgm:pt>
    <dgm:pt modelId="{84C7C728-6979-409D-8C46-3B6D30AA74F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National Code </a:t>
          </a:r>
          <a:endParaRPr lang="en-AU" dirty="0"/>
        </a:p>
      </dgm:t>
    </dgm:pt>
    <dgm:pt modelId="{F5CBE40A-D6F6-45D8-9255-4CF3BB32B239}" type="parTrans" cxnId="{6300273B-4671-43DC-BB0C-4D771B124581}">
      <dgm:prSet/>
      <dgm:spPr/>
      <dgm:t>
        <a:bodyPr/>
        <a:lstStyle/>
        <a:p>
          <a:endParaRPr lang="en-AU"/>
        </a:p>
      </dgm:t>
    </dgm:pt>
    <dgm:pt modelId="{0F10F627-81FA-4610-ABB3-0915B6CB48CE}" type="sibTrans" cxnId="{6300273B-4671-43DC-BB0C-4D771B124581}">
      <dgm:prSet/>
      <dgm:spPr/>
      <dgm:t>
        <a:bodyPr/>
        <a:lstStyle/>
        <a:p>
          <a:endParaRPr lang="en-AU"/>
        </a:p>
      </dgm:t>
    </dgm:pt>
    <dgm:pt modelId="{54AD099B-97D3-4F7F-A230-E7BB321B58A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ELICOS Standards</a:t>
          </a:r>
          <a:endParaRPr lang="en-AU" dirty="0"/>
        </a:p>
      </dgm:t>
    </dgm:pt>
    <dgm:pt modelId="{225B1E2A-7957-4D65-ADD7-5F5E31D2E58C}" type="parTrans" cxnId="{EA889CCD-8BBF-4A14-8884-757B7F188FBA}">
      <dgm:prSet/>
      <dgm:spPr/>
      <dgm:t>
        <a:bodyPr/>
        <a:lstStyle/>
        <a:p>
          <a:endParaRPr lang="en-AU"/>
        </a:p>
      </dgm:t>
    </dgm:pt>
    <dgm:pt modelId="{F5DCDBA4-AB68-4129-98CC-933E9A5FBD1E}" type="sibTrans" cxnId="{EA889CCD-8BBF-4A14-8884-757B7F188FBA}">
      <dgm:prSet/>
      <dgm:spPr/>
      <dgm:t>
        <a:bodyPr/>
        <a:lstStyle/>
        <a:p>
          <a:endParaRPr lang="en-AU"/>
        </a:p>
      </dgm:t>
    </dgm:pt>
    <dgm:pt modelId="{3769D562-E8F9-4E3C-8F6F-7BD5B4984B1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ESOS Regulations</a:t>
          </a:r>
          <a:endParaRPr lang="en-AU" dirty="0"/>
        </a:p>
      </dgm:t>
    </dgm:pt>
    <dgm:pt modelId="{38A0D50E-A9C5-4BCE-9E95-57C593AFB3C7}" type="parTrans" cxnId="{F38E49F3-D852-4303-BC03-BC808D8F1A78}">
      <dgm:prSet/>
      <dgm:spPr/>
      <dgm:t>
        <a:bodyPr/>
        <a:lstStyle/>
        <a:p>
          <a:endParaRPr lang="en-AU"/>
        </a:p>
      </dgm:t>
    </dgm:pt>
    <dgm:pt modelId="{01EE5B9D-E00C-4672-A8F6-70BA4AFCB5D7}" type="sibTrans" cxnId="{F38E49F3-D852-4303-BC03-BC808D8F1A78}">
      <dgm:prSet/>
      <dgm:spPr/>
      <dgm:t>
        <a:bodyPr/>
        <a:lstStyle/>
        <a:p>
          <a:endParaRPr lang="en-AU"/>
        </a:p>
      </dgm:t>
    </dgm:pt>
    <dgm:pt modelId="{B4ABBE49-C996-4F1B-ABE8-8B70622CEED2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AU" smtClean="0"/>
            <a:t>Foundation Program Standards</a:t>
          </a:r>
          <a:endParaRPr lang="en-AU" dirty="0"/>
        </a:p>
      </dgm:t>
    </dgm:pt>
    <dgm:pt modelId="{57A2F6EF-B1BD-40E0-8BE7-81056AF14884}" type="parTrans" cxnId="{840541A0-DD43-46D6-A142-A5DB6283C980}">
      <dgm:prSet/>
      <dgm:spPr/>
      <dgm:t>
        <a:bodyPr/>
        <a:lstStyle/>
        <a:p>
          <a:endParaRPr lang="en-AU"/>
        </a:p>
      </dgm:t>
    </dgm:pt>
    <dgm:pt modelId="{8CFE9F02-6F2C-4782-A53F-83ED8C111C01}" type="sibTrans" cxnId="{840541A0-DD43-46D6-A142-A5DB6283C980}">
      <dgm:prSet/>
      <dgm:spPr/>
      <dgm:t>
        <a:bodyPr/>
        <a:lstStyle/>
        <a:p>
          <a:endParaRPr lang="en-AU"/>
        </a:p>
      </dgm:t>
    </dgm:pt>
    <dgm:pt modelId="{5312ABE2-3C56-4F33-B75C-E25B491B5E6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Tuition Protection Service</a:t>
          </a:r>
          <a:endParaRPr lang="en-AU" dirty="0"/>
        </a:p>
      </dgm:t>
    </dgm:pt>
    <dgm:pt modelId="{E8A5421E-2793-414C-A873-36A4A6410DF7}" type="parTrans" cxnId="{9CB84E64-1FE7-40F7-8C29-25F294299405}">
      <dgm:prSet/>
      <dgm:spPr/>
      <dgm:t>
        <a:bodyPr/>
        <a:lstStyle/>
        <a:p>
          <a:endParaRPr lang="en-AU"/>
        </a:p>
      </dgm:t>
    </dgm:pt>
    <dgm:pt modelId="{FD86EAC6-7499-40F5-8BC6-AF80141ED7A0}" type="sibTrans" cxnId="{9CB84E64-1FE7-40F7-8C29-25F294299405}">
      <dgm:prSet/>
      <dgm:spPr/>
      <dgm:t>
        <a:bodyPr/>
        <a:lstStyle/>
        <a:p>
          <a:endParaRPr lang="en-AU"/>
        </a:p>
      </dgm:t>
    </dgm:pt>
    <dgm:pt modelId="{8BD10C60-D859-410F-A9A9-911C8CE11D0B}" type="pres">
      <dgm:prSet presAssocID="{3EB9420D-3EFC-482E-B483-7880182780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9B582E-6CAC-4560-88AF-457DEA2BBBA2}" type="pres">
      <dgm:prSet presAssocID="{9C006187-4BA0-4CAA-B28D-3DFF574F3389}" presName="roof" presStyleLbl="dkBgShp" presStyleIdx="0" presStyleCnt="2" custScaleX="99824" custScaleY="100775" custLinFactNeighborX="88" custLinFactNeighborY="4005"/>
      <dgm:spPr/>
      <dgm:t>
        <a:bodyPr/>
        <a:lstStyle/>
        <a:p>
          <a:endParaRPr lang="en-AU"/>
        </a:p>
      </dgm:t>
    </dgm:pt>
    <dgm:pt modelId="{AD025EE7-209D-4686-AD3D-C8DFA64D96E7}" type="pres">
      <dgm:prSet presAssocID="{9C006187-4BA0-4CAA-B28D-3DFF574F3389}" presName="pillars" presStyleCnt="0"/>
      <dgm:spPr/>
    </dgm:pt>
    <dgm:pt modelId="{89E65A21-1813-49C0-A656-F727199CC402}" type="pres">
      <dgm:prSet presAssocID="{9C006187-4BA0-4CAA-B28D-3DFF574F3389}" presName="pillar1" presStyleLbl="node1" presStyleIdx="0" presStyleCnt="5" custScaleY="99524" custLinFactNeighborX="535" custLinFactNeighborY="2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417DC6-5293-4165-9322-7582FC17A066}" type="pres">
      <dgm:prSet presAssocID="{5312ABE2-3C56-4F33-B75C-E25B491B5E6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CFCF7D-AD22-4F15-8B66-C55B7EDAFF03}" type="pres">
      <dgm:prSet presAssocID="{3769D562-E8F9-4E3C-8F6F-7BD5B4984B1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A1FA9C-AB76-44CF-95CD-3A1AFF82FACC}" type="pres">
      <dgm:prSet presAssocID="{54AD099B-97D3-4F7F-A230-E7BB321B58A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A92978-EAA1-436B-9792-0E8CC2DD7DC7}" type="pres">
      <dgm:prSet presAssocID="{B4ABBE49-C996-4F1B-ABE8-8B70622CEED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0AB28D-A00F-4BBE-9675-687DC6D7C37F}" type="pres">
      <dgm:prSet presAssocID="{9C006187-4BA0-4CAA-B28D-3DFF574F3389}" presName="base" presStyleLbl="dkBgShp" presStyleIdx="1" presStyleCnt="2" custAng="0" custFlipVert="1" custScaleY="16609" custLinFactNeighborY="-44217"/>
      <dgm:spPr>
        <a:prstGeom prst="bracePair">
          <a:avLst/>
        </a:prstGeom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AU"/>
        </a:p>
      </dgm:t>
    </dgm:pt>
  </dgm:ptLst>
  <dgm:cxnLst>
    <dgm:cxn modelId="{7C1FFA7C-1BFD-4359-8392-CE0B2F51027D}" srcId="{3EB9420D-3EFC-482E-B483-7880182780F2}" destId="{9C006187-4BA0-4CAA-B28D-3DFF574F3389}" srcOrd="0" destOrd="0" parTransId="{B2D39268-0EC7-486D-91C3-AC52F50E2E92}" sibTransId="{C77D76F4-CB82-4358-A4ED-061877027B5A}"/>
    <dgm:cxn modelId="{9D843BF7-B1BB-43DC-BEED-5FA8FED943C7}" type="presOf" srcId="{84C7C728-6979-409D-8C46-3B6D30AA74F7}" destId="{89E65A21-1813-49C0-A656-F727199CC402}" srcOrd="0" destOrd="0" presId="urn:microsoft.com/office/officeart/2005/8/layout/hList3"/>
    <dgm:cxn modelId="{6300273B-4671-43DC-BB0C-4D771B124581}" srcId="{9C006187-4BA0-4CAA-B28D-3DFF574F3389}" destId="{84C7C728-6979-409D-8C46-3B6D30AA74F7}" srcOrd="0" destOrd="0" parTransId="{F5CBE40A-D6F6-45D8-9255-4CF3BB32B239}" sibTransId="{0F10F627-81FA-4610-ABB3-0915B6CB48CE}"/>
    <dgm:cxn modelId="{F38E49F3-D852-4303-BC03-BC808D8F1A78}" srcId="{9C006187-4BA0-4CAA-B28D-3DFF574F3389}" destId="{3769D562-E8F9-4E3C-8F6F-7BD5B4984B1E}" srcOrd="2" destOrd="0" parTransId="{38A0D50E-A9C5-4BCE-9E95-57C593AFB3C7}" sibTransId="{01EE5B9D-E00C-4672-A8F6-70BA4AFCB5D7}"/>
    <dgm:cxn modelId="{B2D030E7-5BA3-4B09-86A6-D147AB4DF3EB}" type="presOf" srcId="{9C006187-4BA0-4CAA-B28D-3DFF574F3389}" destId="{FB9B582E-6CAC-4560-88AF-457DEA2BBBA2}" srcOrd="0" destOrd="0" presId="urn:microsoft.com/office/officeart/2005/8/layout/hList3"/>
    <dgm:cxn modelId="{FCD61469-C40A-430B-A23B-71A38C6AE58D}" type="presOf" srcId="{5312ABE2-3C56-4F33-B75C-E25B491B5E67}" destId="{4A417DC6-5293-4165-9322-7582FC17A066}" srcOrd="0" destOrd="0" presId="urn:microsoft.com/office/officeart/2005/8/layout/hList3"/>
    <dgm:cxn modelId="{749A052E-8FCC-48FB-BBFA-F86F61E2DD9E}" type="presOf" srcId="{3EB9420D-3EFC-482E-B483-7880182780F2}" destId="{8BD10C60-D859-410F-A9A9-911C8CE11D0B}" srcOrd="0" destOrd="0" presId="urn:microsoft.com/office/officeart/2005/8/layout/hList3"/>
    <dgm:cxn modelId="{840541A0-DD43-46D6-A142-A5DB6283C980}" srcId="{9C006187-4BA0-4CAA-B28D-3DFF574F3389}" destId="{B4ABBE49-C996-4F1B-ABE8-8B70622CEED2}" srcOrd="4" destOrd="0" parTransId="{57A2F6EF-B1BD-40E0-8BE7-81056AF14884}" sibTransId="{8CFE9F02-6F2C-4782-A53F-83ED8C111C01}"/>
    <dgm:cxn modelId="{EA889CCD-8BBF-4A14-8884-757B7F188FBA}" srcId="{9C006187-4BA0-4CAA-B28D-3DFF574F3389}" destId="{54AD099B-97D3-4F7F-A230-E7BB321B58AA}" srcOrd="3" destOrd="0" parTransId="{225B1E2A-7957-4D65-ADD7-5F5E31D2E58C}" sibTransId="{F5DCDBA4-AB68-4129-98CC-933E9A5FBD1E}"/>
    <dgm:cxn modelId="{85A06000-0741-4958-B95E-C3E318B98B90}" type="presOf" srcId="{B4ABBE49-C996-4F1B-ABE8-8B70622CEED2}" destId="{2CA92978-EAA1-436B-9792-0E8CC2DD7DC7}" srcOrd="0" destOrd="0" presId="urn:microsoft.com/office/officeart/2005/8/layout/hList3"/>
    <dgm:cxn modelId="{FD54B0B2-ECB2-4221-8FDC-4B41B7461DF4}" type="presOf" srcId="{3769D562-E8F9-4E3C-8F6F-7BD5B4984B1E}" destId="{78CFCF7D-AD22-4F15-8B66-C55B7EDAFF03}" srcOrd="0" destOrd="0" presId="urn:microsoft.com/office/officeart/2005/8/layout/hList3"/>
    <dgm:cxn modelId="{06252403-0C4A-47B5-9B59-3002C1886110}" type="presOf" srcId="{54AD099B-97D3-4F7F-A230-E7BB321B58AA}" destId="{55A1FA9C-AB76-44CF-95CD-3A1AFF82FACC}" srcOrd="0" destOrd="0" presId="urn:microsoft.com/office/officeart/2005/8/layout/hList3"/>
    <dgm:cxn modelId="{9CB84E64-1FE7-40F7-8C29-25F294299405}" srcId="{9C006187-4BA0-4CAA-B28D-3DFF574F3389}" destId="{5312ABE2-3C56-4F33-B75C-E25B491B5E67}" srcOrd="1" destOrd="0" parTransId="{E8A5421E-2793-414C-A873-36A4A6410DF7}" sibTransId="{FD86EAC6-7499-40F5-8BC6-AF80141ED7A0}"/>
    <dgm:cxn modelId="{7187187C-3B28-4218-B066-2332BE8983AF}" type="presParOf" srcId="{8BD10C60-D859-410F-A9A9-911C8CE11D0B}" destId="{FB9B582E-6CAC-4560-88AF-457DEA2BBBA2}" srcOrd="0" destOrd="0" presId="urn:microsoft.com/office/officeart/2005/8/layout/hList3"/>
    <dgm:cxn modelId="{45B32BE1-A62F-4F6B-89F3-376DA72B6796}" type="presParOf" srcId="{8BD10C60-D859-410F-A9A9-911C8CE11D0B}" destId="{AD025EE7-209D-4686-AD3D-C8DFA64D96E7}" srcOrd="1" destOrd="0" presId="urn:microsoft.com/office/officeart/2005/8/layout/hList3"/>
    <dgm:cxn modelId="{8784376A-1ED4-4391-9161-6ADAB95D3FC5}" type="presParOf" srcId="{AD025EE7-209D-4686-AD3D-C8DFA64D96E7}" destId="{89E65A21-1813-49C0-A656-F727199CC402}" srcOrd="0" destOrd="0" presId="urn:microsoft.com/office/officeart/2005/8/layout/hList3"/>
    <dgm:cxn modelId="{01DAF8AC-CBFD-4E72-96FA-B86029EB0392}" type="presParOf" srcId="{AD025EE7-209D-4686-AD3D-C8DFA64D96E7}" destId="{4A417DC6-5293-4165-9322-7582FC17A066}" srcOrd="1" destOrd="0" presId="urn:microsoft.com/office/officeart/2005/8/layout/hList3"/>
    <dgm:cxn modelId="{AEBE0424-6BBA-4CF2-ACCA-0B3E79109D62}" type="presParOf" srcId="{AD025EE7-209D-4686-AD3D-C8DFA64D96E7}" destId="{78CFCF7D-AD22-4F15-8B66-C55B7EDAFF03}" srcOrd="2" destOrd="0" presId="urn:microsoft.com/office/officeart/2005/8/layout/hList3"/>
    <dgm:cxn modelId="{0FF3D078-0E93-4717-AB9C-4CD403EBF696}" type="presParOf" srcId="{AD025EE7-209D-4686-AD3D-C8DFA64D96E7}" destId="{55A1FA9C-AB76-44CF-95CD-3A1AFF82FACC}" srcOrd="3" destOrd="0" presId="urn:microsoft.com/office/officeart/2005/8/layout/hList3"/>
    <dgm:cxn modelId="{59A0FE18-3663-4A01-A51F-DFC6B3CF7742}" type="presParOf" srcId="{AD025EE7-209D-4686-AD3D-C8DFA64D96E7}" destId="{2CA92978-EAA1-436B-9792-0E8CC2DD7DC7}" srcOrd="4" destOrd="0" presId="urn:microsoft.com/office/officeart/2005/8/layout/hList3"/>
    <dgm:cxn modelId="{FD3B3D6B-6BA2-46A6-9EE6-40969CE5DFF5}" type="presParOf" srcId="{8BD10C60-D859-410F-A9A9-911C8CE11D0B}" destId="{130AB28D-A00F-4BBE-9675-687DC6D7C37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51400-6797-45AE-92AE-3A6AE733D5D0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8D7020AE-BFF8-476A-955D-18B34C6A6280}">
      <dgm:prSet phldrT="[Text]" custT="1"/>
      <dgm:spPr/>
      <dgm:t>
        <a:bodyPr/>
        <a:lstStyle/>
        <a:p>
          <a:r>
            <a:rPr lang="en-AU" sz="3600" dirty="0" smtClean="0"/>
            <a:t>Modernising the National Code</a:t>
          </a:r>
          <a:endParaRPr lang="en-AU" sz="3600" dirty="0"/>
        </a:p>
      </dgm:t>
    </dgm:pt>
    <dgm:pt modelId="{4C346431-E3D4-479F-AC5F-72188D33D1EF}" type="parTrans" cxnId="{B15D8CAE-0D5A-48B0-919A-58E40BF6B70E}">
      <dgm:prSet/>
      <dgm:spPr/>
      <dgm:t>
        <a:bodyPr/>
        <a:lstStyle/>
        <a:p>
          <a:endParaRPr lang="en-AU"/>
        </a:p>
      </dgm:t>
    </dgm:pt>
    <dgm:pt modelId="{8F7CB470-6F1A-490C-B64C-CFDF3CE76918}" type="sibTrans" cxnId="{B15D8CAE-0D5A-48B0-919A-58E40BF6B70E}">
      <dgm:prSet/>
      <dgm:spPr/>
      <dgm:t>
        <a:bodyPr/>
        <a:lstStyle/>
        <a:p>
          <a:endParaRPr lang="en-AU"/>
        </a:p>
      </dgm:t>
    </dgm:pt>
    <dgm:pt modelId="{122D76D2-C4DF-40B3-8AF6-4654AC761EF7}">
      <dgm:prSet/>
      <dgm:spPr/>
      <dgm:t>
        <a:bodyPr/>
        <a:lstStyle/>
        <a:p>
          <a:r>
            <a:rPr lang="en-AU" dirty="0" smtClean="0"/>
            <a:t>Modernising the National Code has been a collaborative process.</a:t>
          </a:r>
          <a:endParaRPr lang="en-AU" dirty="0"/>
        </a:p>
      </dgm:t>
    </dgm:pt>
    <dgm:pt modelId="{079A7AA8-381E-4356-9B5E-785AAB1F878C}" type="parTrans" cxnId="{5AB878CF-82F3-40B3-BE2A-73724800A0D9}">
      <dgm:prSet/>
      <dgm:spPr/>
      <dgm:t>
        <a:bodyPr/>
        <a:lstStyle/>
        <a:p>
          <a:endParaRPr lang="en-AU"/>
        </a:p>
      </dgm:t>
    </dgm:pt>
    <dgm:pt modelId="{DB655AE7-C61F-4726-A782-E58365E102BF}" type="sibTrans" cxnId="{5AB878CF-82F3-40B3-BE2A-73724800A0D9}">
      <dgm:prSet/>
      <dgm:spPr/>
      <dgm:t>
        <a:bodyPr/>
        <a:lstStyle/>
        <a:p>
          <a:endParaRPr lang="en-AU"/>
        </a:p>
      </dgm:t>
    </dgm:pt>
    <dgm:pt modelId="{50D2957A-5056-4E69-9003-2C434F92ED5F}">
      <dgm:prSet/>
      <dgm:spPr/>
      <dgm:t>
        <a:bodyPr/>
        <a:lstStyle/>
        <a:p>
          <a:r>
            <a:rPr lang="en-AU" dirty="0" smtClean="0"/>
            <a:t>A consultation draft National Code was released for public comment in February – March 2017 following initial discussions with peak bodies, state and territory regulators, and other Commonwealth agencies. </a:t>
          </a:r>
        </a:p>
      </dgm:t>
    </dgm:pt>
    <dgm:pt modelId="{34E5CAC5-0392-402E-8DA6-7D556AB8690E}" type="parTrans" cxnId="{E40305E1-143C-447F-87FD-471F0EE0B85B}">
      <dgm:prSet/>
      <dgm:spPr/>
      <dgm:t>
        <a:bodyPr/>
        <a:lstStyle/>
        <a:p>
          <a:endParaRPr lang="en-AU"/>
        </a:p>
      </dgm:t>
    </dgm:pt>
    <dgm:pt modelId="{FE789D66-4E68-4ACC-97EC-C733A3062B03}" type="sibTrans" cxnId="{E40305E1-143C-447F-87FD-471F0EE0B85B}">
      <dgm:prSet/>
      <dgm:spPr/>
      <dgm:t>
        <a:bodyPr/>
        <a:lstStyle/>
        <a:p>
          <a:endParaRPr lang="en-AU"/>
        </a:p>
      </dgm:t>
    </dgm:pt>
    <dgm:pt modelId="{3BC9C047-B3F7-4528-8625-955D347492CC}">
      <dgm:prSet/>
      <dgm:spPr/>
      <dgm:t>
        <a:bodyPr/>
        <a:lstStyle/>
        <a:p>
          <a:r>
            <a:rPr lang="en-AU" dirty="0" smtClean="0"/>
            <a:t>The final revised National Code was released on 14 September 2017 and will commence on 1 January 2018.</a:t>
          </a:r>
        </a:p>
      </dgm:t>
    </dgm:pt>
    <dgm:pt modelId="{FC2763D3-B792-4AB1-AA40-D3FCD813C42A}" type="parTrans" cxnId="{A330277F-AFE6-4F9D-89B7-B2EBA03C07AF}">
      <dgm:prSet/>
      <dgm:spPr/>
      <dgm:t>
        <a:bodyPr/>
        <a:lstStyle/>
        <a:p>
          <a:endParaRPr lang="en-AU"/>
        </a:p>
      </dgm:t>
    </dgm:pt>
    <dgm:pt modelId="{B4461942-4C41-4734-A15B-6FA804EC96AF}" type="sibTrans" cxnId="{A330277F-AFE6-4F9D-89B7-B2EBA03C07AF}">
      <dgm:prSet/>
      <dgm:spPr/>
      <dgm:t>
        <a:bodyPr/>
        <a:lstStyle/>
        <a:p>
          <a:endParaRPr lang="en-AU"/>
        </a:p>
      </dgm:t>
    </dgm:pt>
    <dgm:pt modelId="{4CA1A4F9-4BA6-4E87-B040-C3E6E6F8DF71}" type="pres">
      <dgm:prSet presAssocID="{F2C51400-6797-45AE-92AE-3A6AE733D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6A472E2-C33F-4DCA-9CA0-B267BD4C1302}" type="pres">
      <dgm:prSet presAssocID="{8D7020AE-BFF8-476A-955D-18B34C6A6280}" presName="linNode" presStyleCnt="0"/>
      <dgm:spPr/>
    </dgm:pt>
    <dgm:pt modelId="{DF57940D-EDD3-4617-B0CE-06C5D3369FB0}" type="pres">
      <dgm:prSet presAssocID="{8D7020AE-BFF8-476A-955D-18B34C6A6280}" presName="parentText" presStyleLbl="node1" presStyleIdx="0" presStyleCnt="1" custScaleX="98068" custScaleY="96774" custLinFactNeighborX="-1359" custLinFactNeighborY="161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B2D268-325C-4EEB-86EF-2C3871D5DDED}" type="pres">
      <dgm:prSet presAssocID="{8D7020AE-BFF8-476A-955D-18B34C6A628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15D8CAE-0D5A-48B0-919A-58E40BF6B70E}" srcId="{F2C51400-6797-45AE-92AE-3A6AE733D5D0}" destId="{8D7020AE-BFF8-476A-955D-18B34C6A6280}" srcOrd="0" destOrd="0" parTransId="{4C346431-E3D4-479F-AC5F-72188D33D1EF}" sibTransId="{8F7CB470-6F1A-490C-B64C-CFDF3CE76918}"/>
    <dgm:cxn modelId="{5AB878CF-82F3-40B3-BE2A-73724800A0D9}" srcId="{8D7020AE-BFF8-476A-955D-18B34C6A6280}" destId="{122D76D2-C4DF-40B3-8AF6-4654AC761EF7}" srcOrd="0" destOrd="0" parTransId="{079A7AA8-381E-4356-9B5E-785AAB1F878C}" sibTransId="{DB655AE7-C61F-4726-A782-E58365E102BF}"/>
    <dgm:cxn modelId="{A08EF4A0-0901-4E45-ABDB-7115B741932F}" type="presOf" srcId="{8D7020AE-BFF8-476A-955D-18B34C6A6280}" destId="{DF57940D-EDD3-4617-B0CE-06C5D3369FB0}" srcOrd="0" destOrd="0" presId="urn:microsoft.com/office/officeart/2005/8/layout/vList5"/>
    <dgm:cxn modelId="{69A99760-F60A-43BA-A5E6-91C4987041FB}" type="presOf" srcId="{122D76D2-C4DF-40B3-8AF6-4654AC761EF7}" destId="{41B2D268-325C-4EEB-86EF-2C3871D5DDED}" srcOrd="0" destOrd="0" presId="urn:microsoft.com/office/officeart/2005/8/layout/vList5"/>
    <dgm:cxn modelId="{A330277F-AFE6-4F9D-89B7-B2EBA03C07AF}" srcId="{8D7020AE-BFF8-476A-955D-18B34C6A6280}" destId="{3BC9C047-B3F7-4528-8625-955D347492CC}" srcOrd="2" destOrd="0" parTransId="{FC2763D3-B792-4AB1-AA40-D3FCD813C42A}" sibTransId="{B4461942-4C41-4734-A15B-6FA804EC96AF}"/>
    <dgm:cxn modelId="{E40305E1-143C-447F-87FD-471F0EE0B85B}" srcId="{8D7020AE-BFF8-476A-955D-18B34C6A6280}" destId="{50D2957A-5056-4E69-9003-2C434F92ED5F}" srcOrd="1" destOrd="0" parTransId="{34E5CAC5-0392-402E-8DA6-7D556AB8690E}" sibTransId="{FE789D66-4E68-4ACC-97EC-C733A3062B03}"/>
    <dgm:cxn modelId="{5C26A437-501B-4B71-830A-B9B20EB003A2}" type="presOf" srcId="{F2C51400-6797-45AE-92AE-3A6AE733D5D0}" destId="{4CA1A4F9-4BA6-4E87-B040-C3E6E6F8DF71}" srcOrd="0" destOrd="0" presId="urn:microsoft.com/office/officeart/2005/8/layout/vList5"/>
    <dgm:cxn modelId="{198B80AD-D329-4459-BF2A-63F0573FE6FF}" type="presOf" srcId="{50D2957A-5056-4E69-9003-2C434F92ED5F}" destId="{41B2D268-325C-4EEB-86EF-2C3871D5DDED}" srcOrd="0" destOrd="1" presId="urn:microsoft.com/office/officeart/2005/8/layout/vList5"/>
    <dgm:cxn modelId="{35452DDF-6375-43DC-8FAE-1FE3D0398EDA}" type="presOf" srcId="{3BC9C047-B3F7-4528-8625-955D347492CC}" destId="{41B2D268-325C-4EEB-86EF-2C3871D5DDED}" srcOrd="0" destOrd="2" presId="urn:microsoft.com/office/officeart/2005/8/layout/vList5"/>
    <dgm:cxn modelId="{0AB46746-F3D9-4077-83C3-2BD1DE8007D3}" type="presParOf" srcId="{4CA1A4F9-4BA6-4E87-B040-C3E6E6F8DF71}" destId="{B6A472E2-C33F-4DCA-9CA0-B267BD4C1302}" srcOrd="0" destOrd="0" presId="urn:microsoft.com/office/officeart/2005/8/layout/vList5"/>
    <dgm:cxn modelId="{3092164D-C53F-463F-9BA7-3E8AFE73F59B}" type="presParOf" srcId="{B6A472E2-C33F-4DCA-9CA0-B267BD4C1302}" destId="{DF57940D-EDD3-4617-B0CE-06C5D3369FB0}" srcOrd="0" destOrd="0" presId="urn:microsoft.com/office/officeart/2005/8/layout/vList5"/>
    <dgm:cxn modelId="{EF4CB87A-DA1A-49A4-BEF7-825A91E329AF}" type="presParOf" srcId="{B6A472E2-C33F-4DCA-9CA0-B267BD4C1302}" destId="{41B2D268-325C-4EEB-86EF-2C3871D5D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8396D-5B57-41D5-B9C9-D20F9B671E5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67615C2-44C7-4D6F-A4A6-A62A999E43BA}">
      <dgm:prSet phldrT="[Text]" custT="1"/>
      <dgm:spPr/>
      <dgm:t>
        <a:bodyPr/>
        <a:lstStyle/>
        <a:p>
          <a:r>
            <a:rPr lang="en-AU" sz="4000" dirty="0" smtClean="0"/>
            <a:t>What are we seeking to achieve?</a:t>
          </a:r>
          <a:endParaRPr lang="en-AU" sz="4000" dirty="0"/>
        </a:p>
      </dgm:t>
    </dgm:pt>
    <dgm:pt modelId="{D0044EDB-A46A-4952-B492-98CE64EA4B81}" type="parTrans" cxnId="{139F5EEE-34B1-4A48-AD28-C15BC205FB6F}">
      <dgm:prSet/>
      <dgm:spPr/>
      <dgm:t>
        <a:bodyPr/>
        <a:lstStyle/>
        <a:p>
          <a:endParaRPr lang="en-AU"/>
        </a:p>
      </dgm:t>
    </dgm:pt>
    <dgm:pt modelId="{AE6008E9-1450-45B2-AFEE-BAB7B23CB069}" type="sibTrans" cxnId="{139F5EEE-34B1-4A48-AD28-C15BC205FB6F}">
      <dgm:prSet/>
      <dgm:spPr/>
      <dgm:t>
        <a:bodyPr/>
        <a:lstStyle/>
        <a:p>
          <a:endParaRPr lang="en-AU"/>
        </a:p>
      </dgm:t>
    </dgm:pt>
    <dgm:pt modelId="{DC8EBEB1-AFFE-46E9-9B31-FC025619121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 dirty="0"/>
        </a:p>
      </dgm:t>
    </dgm:pt>
    <dgm:pt modelId="{6AC634CA-B05C-4873-A5BF-AD6BD4D62C41}" type="parTrans" cxnId="{B12C7837-AD9F-48A3-B9C8-E793A7963839}">
      <dgm:prSet/>
      <dgm:spPr/>
      <dgm:t>
        <a:bodyPr/>
        <a:lstStyle/>
        <a:p>
          <a:endParaRPr lang="en-AU"/>
        </a:p>
      </dgm:t>
    </dgm:pt>
    <dgm:pt modelId="{402E71C6-DA88-4540-9554-0496282D07E8}" type="sibTrans" cxnId="{B12C7837-AD9F-48A3-B9C8-E793A7963839}">
      <dgm:prSet/>
      <dgm:spPr/>
      <dgm:t>
        <a:bodyPr/>
        <a:lstStyle/>
        <a:p>
          <a:endParaRPr lang="en-AU"/>
        </a:p>
      </dgm:t>
    </dgm:pt>
    <dgm:pt modelId="{416C1723-B123-4CF7-8EF7-BA99E45C3693}" type="pres">
      <dgm:prSet presAssocID="{CD78396D-5B57-41D5-B9C9-D20F9B671E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2B087E-8783-4C0C-B621-366F33A07669}" type="pres">
      <dgm:prSet presAssocID="{C67615C2-44C7-4D6F-A4A6-A62A999E43BA}" presName="linNode" presStyleCnt="0"/>
      <dgm:spPr/>
    </dgm:pt>
    <dgm:pt modelId="{D4EE5B25-10F2-44F8-9CA1-9C53F7E47665}" type="pres">
      <dgm:prSet presAssocID="{C67615C2-44C7-4D6F-A4A6-A62A999E43BA}" presName="parentText" presStyleLbl="node1" presStyleIdx="0" presStyleCnt="1" custScaleX="105241" custScaleY="9016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2790A2-4F0B-4E69-9B51-D1C4EF916856}" type="pres">
      <dgm:prSet presAssocID="{C67615C2-44C7-4D6F-A4A6-A62A999E43BA}" presName="descendantText" presStyleLbl="alignAccFollowNode1" presStyleIdx="0" presStyleCnt="1" custScaleX="88679" custScaleY="88525" custLinFactNeighborX="-419" custLinFactNeighborY="-20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698F6DB-3D85-484B-B640-615A09271635}" type="presOf" srcId="{C67615C2-44C7-4D6F-A4A6-A62A999E43BA}" destId="{D4EE5B25-10F2-44F8-9CA1-9C53F7E47665}" srcOrd="0" destOrd="0" presId="urn:microsoft.com/office/officeart/2005/8/layout/vList5"/>
    <dgm:cxn modelId="{D435E8B7-2C75-408C-B6EB-D1165265BB5A}" type="presOf" srcId="{DC8EBEB1-AFFE-46E9-9B31-FC0256191218}" destId="{762790A2-4F0B-4E69-9B51-D1C4EF916856}" srcOrd="0" destOrd="0" presId="urn:microsoft.com/office/officeart/2005/8/layout/vList5"/>
    <dgm:cxn modelId="{B12C7837-AD9F-48A3-B9C8-E793A7963839}" srcId="{C67615C2-44C7-4D6F-A4A6-A62A999E43BA}" destId="{DC8EBEB1-AFFE-46E9-9B31-FC0256191218}" srcOrd="0" destOrd="0" parTransId="{6AC634CA-B05C-4873-A5BF-AD6BD4D62C41}" sibTransId="{402E71C6-DA88-4540-9554-0496282D07E8}"/>
    <dgm:cxn modelId="{A2BFD2F5-7E40-4726-BC88-F1506C221481}" type="presOf" srcId="{CD78396D-5B57-41D5-B9C9-D20F9B671E59}" destId="{416C1723-B123-4CF7-8EF7-BA99E45C3693}" srcOrd="0" destOrd="0" presId="urn:microsoft.com/office/officeart/2005/8/layout/vList5"/>
    <dgm:cxn modelId="{139F5EEE-34B1-4A48-AD28-C15BC205FB6F}" srcId="{CD78396D-5B57-41D5-B9C9-D20F9B671E59}" destId="{C67615C2-44C7-4D6F-A4A6-A62A999E43BA}" srcOrd="0" destOrd="0" parTransId="{D0044EDB-A46A-4952-B492-98CE64EA4B81}" sibTransId="{AE6008E9-1450-45B2-AFEE-BAB7B23CB069}"/>
    <dgm:cxn modelId="{9B488944-5664-47C9-AF2E-76204EC88F48}" type="presParOf" srcId="{416C1723-B123-4CF7-8EF7-BA99E45C3693}" destId="{702B087E-8783-4C0C-B621-366F33A07669}" srcOrd="0" destOrd="0" presId="urn:microsoft.com/office/officeart/2005/8/layout/vList5"/>
    <dgm:cxn modelId="{328FC2D2-AC86-4A53-9974-922537420BCC}" type="presParOf" srcId="{702B087E-8783-4C0C-B621-366F33A07669}" destId="{D4EE5B25-10F2-44F8-9CA1-9C53F7E47665}" srcOrd="0" destOrd="0" presId="urn:microsoft.com/office/officeart/2005/8/layout/vList5"/>
    <dgm:cxn modelId="{9C207001-9327-439B-94A3-9E6AF308BCDB}" type="presParOf" srcId="{702B087E-8783-4C0C-B621-366F33A07669}" destId="{762790A2-4F0B-4E69-9B51-D1C4EF9168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514C7-1D1D-495F-881D-4F618FDD7B3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A58C1F05-1F2D-447A-9C81-65780985C4AB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4000" dirty="0" smtClean="0"/>
            <a:t>Key areas for reform</a:t>
          </a:r>
          <a:endParaRPr lang="en-AU" sz="4000" dirty="0"/>
        </a:p>
      </dgm:t>
    </dgm:pt>
    <dgm:pt modelId="{D93A9FBA-7F39-46FB-A9A7-57AAA8CD155A}" type="parTrans" cxnId="{8F0DD9A8-2559-45DC-8A9E-7A707B1BDCAF}">
      <dgm:prSet/>
      <dgm:spPr/>
      <dgm:t>
        <a:bodyPr/>
        <a:lstStyle/>
        <a:p>
          <a:endParaRPr lang="en-AU"/>
        </a:p>
      </dgm:t>
    </dgm:pt>
    <dgm:pt modelId="{17102048-5419-4E14-B82D-EE54EA604E62}" type="sibTrans" cxnId="{8F0DD9A8-2559-45DC-8A9E-7A707B1BDCAF}">
      <dgm:prSet/>
      <dgm:spPr/>
      <dgm:t>
        <a:bodyPr/>
        <a:lstStyle/>
        <a:p>
          <a:endParaRPr lang="en-AU"/>
        </a:p>
      </dgm:t>
    </dgm:pt>
    <dgm:pt modelId="{DE7BD74E-191D-42CC-B78E-4C9316530E25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The most significant proposed reforms of the National Code are: </a:t>
          </a:r>
          <a:endParaRPr lang="en-AU" sz="2000" dirty="0"/>
        </a:p>
      </dgm:t>
    </dgm:pt>
    <dgm:pt modelId="{1BDFF933-C638-4E96-9775-2A9F29842913}" type="parTrans" cxnId="{3D867BC5-C003-489A-A948-E6D30810B3DA}">
      <dgm:prSet/>
      <dgm:spPr/>
      <dgm:t>
        <a:bodyPr/>
        <a:lstStyle/>
        <a:p>
          <a:endParaRPr lang="en-AU"/>
        </a:p>
      </dgm:t>
    </dgm:pt>
    <dgm:pt modelId="{B94D3123-1BF4-48AD-9E4A-44D8D768079B}" type="sibTrans" cxnId="{3D867BC5-C003-489A-A948-E6D30810B3DA}">
      <dgm:prSet/>
      <dgm:spPr/>
      <dgm:t>
        <a:bodyPr/>
        <a:lstStyle/>
        <a:p>
          <a:endParaRPr lang="en-AU"/>
        </a:p>
      </dgm:t>
    </dgm:pt>
    <dgm:pt modelId="{9D94B82D-D7EE-4BF1-8C18-52E8F7B4637F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Improving transparency of written agreements (Standard 3).</a:t>
          </a:r>
          <a:endParaRPr lang="en-AU" sz="2000" dirty="0"/>
        </a:p>
      </dgm:t>
    </dgm:pt>
    <dgm:pt modelId="{93880207-2833-44C2-9B21-47C707C8DBAF}" type="parTrans" cxnId="{B60239E0-4388-4B62-9600-46BE227820D3}">
      <dgm:prSet/>
      <dgm:spPr/>
      <dgm:t>
        <a:bodyPr/>
        <a:lstStyle/>
        <a:p>
          <a:endParaRPr lang="en-AU"/>
        </a:p>
      </dgm:t>
    </dgm:pt>
    <dgm:pt modelId="{94AEA7C5-B3E7-4DE2-BC83-B5936C80BB9C}" type="sibTrans" cxnId="{B60239E0-4388-4B62-9600-46BE227820D3}">
      <dgm:prSet/>
      <dgm:spPr/>
      <dgm:t>
        <a:bodyPr/>
        <a:lstStyle/>
        <a:p>
          <a:endParaRPr lang="en-AU"/>
        </a:p>
      </dgm:t>
    </dgm:pt>
    <dgm:pt modelId="{FECD5C20-B793-4E6B-957E-7B30E4C9CEBA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Strengthening the welfare of younger overseas students (Standard 5).</a:t>
          </a:r>
          <a:endParaRPr lang="en-AU" sz="2000" dirty="0"/>
        </a:p>
      </dgm:t>
    </dgm:pt>
    <dgm:pt modelId="{408BA90F-136D-4462-94FE-709B53087910}" type="parTrans" cxnId="{B8D4A649-F964-4B1D-99CC-45B177747D5C}">
      <dgm:prSet/>
      <dgm:spPr/>
      <dgm:t>
        <a:bodyPr/>
        <a:lstStyle/>
        <a:p>
          <a:endParaRPr lang="en-AU"/>
        </a:p>
      </dgm:t>
    </dgm:pt>
    <dgm:pt modelId="{8B6A01E2-86EB-47D3-9190-FBB6A8EF47E7}" type="sibTrans" cxnId="{B8D4A649-F964-4B1D-99CC-45B177747D5C}">
      <dgm:prSet/>
      <dgm:spPr/>
      <dgm:t>
        <a:bodyPr/>
        <a:lstStyle/>
        <a:p>
          <a:endParaRPr lang="en-AU"/>
        </a:p>
      </dgm:t>
    </dgm:pt>
    <dgm:pt modelId="{346A91DE-4C67-485E-942A-4493D8C11B04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Providing greater guidance for providers in assessing overseas student transfers (Standard 7).</a:t>
          </a:r>
          <a:endParaRPr lang="en-AU" sz="2000" dirty="0"/>
        </a:p>
      </dgm:t>
    </dgm:pt>
    <dgm:pt modelId="{C64BAC0C-6757-4CF9-8EB6-A60B3276F628}" type="parTrans" cxnId="{0825D8CF-AA50-47C5-890B-CD317C0E1E95}">
      <dgm:prSet/>
      <dgm:spPr/>
      <dgm:t>
        <a:bodyPr/>
        <a:lstStyle/>
        <a:p>
          <a:endParaRPr lang="en-AU"/>
        </a:p>
      </dgm:t>
    </dgm:pt>
    <dgm:pt modelId="{F609EB5D-D5C7-473A-8B6C-9290ECC2E139}" type="sibTrans" cxnId="{0825D8CF-AA50-47C5-890B-CD317C0E1E95}">
      <dgm:prSet/>
      <dgm:spPr/>
      <dgm:t>
        <a:bodyPr/>
        <a:lstStyle/>
        <a:p>
          <a:endParaRPr lang="en-AU"/>
        </a:p>
      </dgm:t>
    </dgm:pt>
    <dgm:pt modelId="{376F5E5C-A4F8-448D-B2B5-1F0F00CA9D51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Strengthening overseas student visa requirements and increasing online learning (Standard 8).</a:t>
          </a:r>
          <a:endParaRPr lang="en-AU" sz="2000" dirty="0"/>
        </a:p>
      </dgm:t>
    </dgm:pt>
    <dgm:pt modelId="{1A26A8B1-FD42-4EFD-9D3F-198092B28B0D}" type="parTrans" cxnId="{BC261D7E-E0C7-45CE-954E-7CA8022ADAB6}">
      <dgm:prSet/>
      <dgm:spPr/>
      <dgm:t>
        <a:bodyPr/>
        <a:lstStyle/>
        <a:p>
          <a:endParaRPr lang="en-AU"/>
        </a:p>
      </dgm:t>
    </dgm:pt>
    <dgm:pt modelId="{C480D2FE-1FE7-4779-8414-3E5C26EF4B4E}" type="sibTrans" cxnId="{BC261D7E-E0C7-45CE-954E-7CA8022ADAB6}">
      <dgm:prSet/>
      <dgm:spPr/>
      <dgm:t>
        <a:bodyPr/>
        <a:lstStyle/>
        <a:p>
          <a:endParaRPr lang="en-AU"/>
        </a:p>
      </dgm:t>
    </dgm:pt>
    <dgm:pt modelId="{23A4D672-375C-47A3-A082-2C9001EB0562}" type="pres">
      <dgm:prSet presAssocID="{EED514C7-1D1D-495F-881D-4F618FDD7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CAC0D77-CED9-4C8C-BC70-BAAEBB25A4B7}" type="pres">
      <dgm:prSet presAssocID="{A58C1F05-1F2D-447A-9C81-65780985C4AB}" presName="linNode" presStyleCnt="0"/>
      <dgm:spPr/>
    </dgm:pt>
    <dgm:pt modelId="{2B287DD3-90C9-4E39-8C50-A236560CE54B}" type="pres">
      <dgm:prSet presAssocID="{A58C1F05-1F2D-447A-9C81-65780985C4AB}" presName="parentText" presStyleLbl="node1" presStyleIdx="0" presStyleCnt="1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1ABF6E-D76D-49B9-A230-BA539221E6DD}" type="pres">
      <dgm:prSet presAssocID="{A58C1F05-1F2D-447A-9C81-65780985C4AB}" presName="descendantText" presStyleLbl="alignAccFollowNode1" presStyleIdx="0" presStyleCnt="1" custScaleY="1208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60239E0-4388-4B62-9600-46BE227820D3}" srcId="{DE7BD74E-191D-42CC-B78E-4C9316530E25}" destId="{9D94B82D-D7EE-4BF1-8C18-52E8F7B4637F}" srcOrd="0" destOrd="0" parTransId="{93880207-2833-44C2-9B21-47C707C8DBAF}" sibTransId="{94AEA7C5-B3E7-4DE2-BC83-B5936C80BB9C}"/>
    <dgm:cxn modelId="{3D867BC5-C003-489A-A948-E6D30810B3DA}" srcId="{A58C1F05-1F2D-447A-9C81-65780985C4AB}" destId="{DE7BD74E-191D-42CC-B78E-4C9316530E25}" srcOrd="0" destOrd="0" parTransId="{1BDFF933-C638-4E96-9775-2A9F29842913}" sibTransId="{B94D3123-1BF4-48AD-9E4A-44D8D768079B}"/>
    <dgm:cxn modelId="{A64E6B1A-8459-489B-B6E9-F93A3E71B665}" type="presOf" srcId="{9D94B82D-D7EE-4BF1-8C18-52E8F7B4637F}" destId="{331ABF6E-D76D-49B9-A230-BA539221E6DD}" srcOrd="0" destOrd="1" presId="urn:microsoft.com/office/officeart/2005/8/layout/vList5"/>
    <dgm:cxn modelId="{C7D1ADF9-043E-48D5-A039-11AF43F1FA41}" type="presOf" srcId="{DE7BD74E-191D-42CC-B78E-4C9316530E25}" destId="{331ABF6E-D76D-49B9-A230-BA539221E6DD}" srcOrd="0" destOrd="0" presId="urn:microsoft.com/office/officeart/2005/8/layout/vList5"/>
    <dgm:cxn modelId="{8F0DD9A8-2559-45DC-8A9E-7A707B1BDCAF}" srcId="{EED514C7-1D1D-495F-881D-4F618FDD7B3D}" destId="{A58C1F05-1F2D-447A-9C81-65780985C4AB}" srcOrd="0" destOrd="0" parTransId="{D93A9FBA-7F39-46FB-A9A7-57AAA8CD155A}" sibTransId="{17102048-5419-4E14-B82D-EE54EA604E62}"/>
    <dgm:cxn modelId="{0825D8CF-AA50-47C5-890B-CD317C0E1E95}" srcId="{DE7BD74E-191D-42CC-B78E-4C9316530E25}" destId="{346A91DE-4C67-485E-942A-4493D8C11B04}" srcOrd="2" destOrd="0" parTransId="{C64BAC0C-6757-4CF9-8EB6-A60B3276F628}" sibTransId="{F609EB5D-D5C7-473A-8B6C-9290ECC2E139}"/>
    <dgm:cxn modelId="{6171927A-AB68-4044-AC82-8E35B4DE996A}" type="presOf" srcId="{A58C1F05-1F2D-447A-9C81-65780985C4AB}" destId="{2B287DD3-90C9-4E39-8C50-A236560CE54B}" srcOrd="0" destOrd="0" presId="urn:microsoft.com/office/officeart/2005/8/layout/vList5"/>
    <dgm:cxn modelId="{480651BC-3F54-43CA-91A0-0BD6AC7D0082}" type="presOf" srcId="{346A91DE-4C67-485E-942A-4493D8C11B04}" destId="{331ABF6E-D76D-49B9-A230-BA539221E6DD}" srcOrd="0" destOrd="3" presId="urn:microsoft.com/office/officeart/2005/8/layout/vList5"/>
    <dgm:cxn modelId="{B8D4A649-F964-4B1D-99CC-45B177747D5C}" srcId="{DE7BD74E-191D-42CC-B78E-4C9316530E25}" destId="{FECD5C20-B793-4E6B-957E-7B30E4C9CEBA}" srcOrd="1" destOrd="0" parTransId="{408BA90F-136D-4462-94FE-709B53087910}" sibTransId="{8B6A01E2-86EB-47D3-9190-FBB6A8EF47E7}"/>
    <dgm:cxn modelId="{2FFD64F5-CF8F-424B-A2E1-3364C96E7A8F}" type="presOf" srcId="{EED514C7-1D1D-495F-881D-4F618FDD7B3D}" destId="{23A4D672-375C-47A3-A082-2C9001EB0562}" srcOrd="0" destOrd="0" presId="urn:microsoft.com/office/officeart/2005/8/layout/vList5"/>
    <dgm:cxn modelId="{BC261D7E-E0C7-45CE-954E-7CA8022ADAB6}" srcId="{DE7BD74E-191D-42CC-B78E-4C9316530E25}" destId="{376F5E5C-A4F8-448D-B2B5-1F0F00CA9D51}" srcOrd="3" destOrd="0" parTransId="{1A26A8B1-FD42-4EFD-9D3F-198092B28B0D}" sibTransId="{C480D2FE-1FE7-4779-8414-3E5C26EF4B4E}"/>
    <dgm:cxn modelId="{D18917F7-4540-4ABF-8E1E-7496214255DD}" type="presOf" srcId="{FECD5C20-B793-4E6B-957E-7B30E4C9CEBA}" destId="{331ABF6E-D76D-49B9-A230-BA539221E6DD}" srcOrd="0" destOrd="2" presId="urn:microsoft.com/office/officeart/2005/8/layout/vList5"/>
    <dgm:cxn modelId="{4DF5D1FB-067D-486D-AB2D-2D8DD4ABD811}" type="presOf" srcId="{376F5E5C-A4F8-448D-B2B5-1F0F00CA9D51}" destId="{331ABF6E-D76D-49B9-A230-BA539221E6DD}" srcOrd="0" destOrd="4" presId="urn:microsoft.com/office/officeart/2005/8/layout/vList5"/>
    <dgm:cxn modelId="{3CA2E3F2-0655-4DC9-BCB6-E51520FFA317}" type="presParOf" srcId="{23A4D672-375C-47A3-A082-2C9001EB0562}" destId="{FCAC0D77-CED9-4C8C-BC70-BAAEBB25A4B7}" srcOrd="0" destOrd="0" presId="urn:microsoft.com/office/officeart/2005/8/layout/vList5"/>
    <dgm:cxn modelId="{CEC46406-D6A1-4E38-863D-12664A672E8A}" type="presParOf" srcId="{FCAC0D77-CED9-4C8C-BC70-BAAEBB25A4B7}" destId="{2B287DD3-90C9-4E39-8C50-A236560CE54B}" srcOrd="0" destOrd="0" presId="urn:microsoft.com/office/officeart/2005/8/layout/vList5"/>
    <dgm:cxn modelId="{2171B5B9-F962-4533-A128-D8F0E277BB37}" type="presParOf" srcId="{FCAC0D77-CED9-4C8C-BC70-BAAEBB25A4B7}" destId="{331ABF6E-D76D-49B9-A230-BA539221E6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9A7FA-9408-4666-8021-E3E4F68CD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2A4815F-2A7F-4CFF-8494-62A2FD3DE604}">
      <dgm:prSet phldrT="[Text]"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en-AU" sz="4000" dirty="0" smtClean="0">
              <a:latin typeface="+mn-lt"/>
            </a:rPr>
            <a:t>Formalisation of Enrolment and Written Agreements</a:t>
          </a:r>
          <a:endParaRPr lang="en-AU" sz="4000" dirty="0"/>
        </a:p>
      </dgm:t>
    </dgm:pt>
    <dgm:pt modelId="{0F8953AD-A461-4F1F-A1D5-BE5C70CDA02B}" type="parTrans" cxnId="{092B82E2-BBC4-4D5A-B0DA-70877D0F1E5D}">
      <dgm:prSet/>
      <dgm:spPr/>
      <dgm:t>
        <a:bodyPr/>
        <a:lstStyle/>
        <a:p>
          <a:endParaRPr lang="en-AU"/>
        </a:p>
      </dgm:t>
    </dgm:pt>
    <dgm:pt modelId="{3645DEE5-6848-4602-8E9A-4D5FAFE12E6D}" type="sibTrans" cxnId="{092B82E2-BBC4-4D5A-B0DA-70877D0F1E5D}">
      <dgm:prSet/>
      <dgm:spPr/>
      <dgm:t>
        <a:bodyPr/>
        <a:lstStyle/>
        <a:p>
          <a:endParaRPr lang="en-AU"/>
        </a:p>
      </dgm:t>
    </dgm:pt>
    <dgm:pt modelId="{90128D3D-2CE1-418E-906A-09094055733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Continues to focus on the formalisation of enrolment and written agreements.</a:t>
          </a:r>
          <a:endParaRPr lang="en-AU" sz="2200" dirty="0"/>
        </a:p>
      </dgm:t>
    </dgm:pt>
    <dgm:pt modelId="{F8B33F1B-0132-4A70-AF04-9EA38CF9B0C3}" type="parTrans" cxnId="{34A2F61E-754D-4467-B8B9-A3A70AEEA6A6}">
      <dgm:prSet/>
      <dgm:spPr/>
      <dgm:t>
        <a:bodyPr/>
        <a:lstStyle/>
        <a:p>
          <a:endParaRPr lang="en-AU"/>
        </a:p>
      </dgm:t>
    </dgm:pt>
    <dgm:pt modelId="{631CA93A-0F1A-45C1-BE7E-E3F7451F7A99}" type="sibTrans" cxnId="{34A2F61E-754D-4467-B8B9-A3A70AEEA6A6}">
      <dgm:prSet/>
      <dgm:spPr/>
      <dgm:t>
        <a:bodyPr/>
        <a:lstStyle/>
        <a:p>
          <a:endParaRPr lang="en-AU"/>
        </a:p>
      </dgm:t>
    </dgm:pt>
    <dgm:pt modelId="{F4ED391D-87EF-4346-A74E-AFF75A83ABB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Includes additional details that should be in a written agreement.</a:t>
          </a:r>
        </a:p>
      </dgm:t>
    </dgm:pt>
    <dgm:pt modelId="{13F7D59C-1442-4002-9B00-3C8AF9E1E846}" type="parTrans" cxnId="{58675987-11A0-4319-9235-F89D0DCC1960}">
      <dgm:prSet/>
      <dgm:spPr/>
      <dgm:t>
        <a:bodyPr/>
        <a:lstStyle/>
        <a:p>
          <a:endParaRPr lang="en-AU"/>
        </a:p>
      </dgm:t>
    </dgm:pt>
    <dgm:pt modelId="{DE08C877-E647-4123-A2BA-9E78BB6A27D9}" type="sibTrans" cxnId="{58675987-11A0-4319-9235-F89D0DCC1960}">
      <dgm:prSet/>
      <dgm:spPr/>
      <dgm:t>
        <a:bodyPr/>
        <a:lstStyle/>
        <a:p>
          <a:endParaRPr lang="en-AU"/>
        </a:p>
      </dgm:t>
    </dgm:pt>
    <dgm:pt modelId="{03B96DFF-5D9D-4211-8A6B-597714A01F0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Written agreement may take any form provided it meets the requirements of the ESOS Act and the National Code. </a:t>
          </a:r>
          <a:endParaRPr lang="en-AU" sz="2200" dirty="0"/>
        </a:p>
      </dgm:t>
    </dgm:pt>
    <dgm:pt modelId="{39D131E4-8F05-4F8E-AFE1-1DBE1976B0FF}" type="parTrans" cxnId="{6D0731E7-9266-40EA-861C-527C0A08B923}">
      <dgm:prSet/>
      <dgm:spPr/>
      <dgm:t>
        <a:bodyPr/>
        <a:lstStyle/>
        <a:p>
          <a:endParaRPr lang="en-AU"/>
        </a:p>
      </dgm:t>
    </dgm:pt>
    <dgm:pt modelId="{E5203119-F03E-432B-B71B-DBA827956280}" type="sibTrans" cxnId="{6D0731E7-9266-40EA-861C-527C0A08B923}">
      <dgm:prSet/>
      <dgm:spPr/>
      <dgm:t>
        <a:bodyPr/>
        <a:lstStyle/>
        <a:p>
          <a:endParaRPr lang="en-AU"/>
        </a:p>
      </dgm:t>
    </dgm:pt>
    <dgm:pt modelId="{D752B953-1221-468E-887C-AA7BF3C26958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AU" sz="2200" dirty="0"/>
        </a:p>
      </dgm:t>
    </dgm:pt>
    <dgm:pt modelId="{AB95D5EF-C47C-4E1E-9790-58D049DCB36A}" type="parTrans" cxnId="{169F581A-056B-4D83-97ED-2F4E89EE80D3}">
      <dgm:prSet/>
      <dgm:spPr/>
      <dgm:t>
        <a:bodyPr/>
        <a:lstStyle/>
        <a:p>
          <a:endParaRPr lang="en-AU"/>
        </a:p>
      </dgm:t>
    </dgm:pt>
    <dgm:pt modelId="{90BC0E89-A846-4742-BFCC-A7DF2D42ECA7}" type="sibTrans" cxnId="{169F581A-056B-4D83-97ED-2F4E89EE80D3}">
      <dgm:prSet/>
      <dgm:spPr/>
      <dgm:t>
        <a:bodyPr/>
        <a:lstStyle/>
        <a:p>
          <a:endParaRPr lang="en-AU"/>
        </a:p>
      </dgm:t>
    </dgm:pt>
    <dgm:pt modelId="{4542FF46-2A2F-4FC3-9414-1F2E1167D1C8}" type="pres">
      <dgm:prSet presAssocID="{F689A7FA-9408-4666-8021-E3E4F68CD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B85F39E-E6BC-43DF-8169-D82D86DCD47E}" type="pres">
      <dgm:prSet presAssocID="{F2A4815F-2A7F-4CFF-8494-62A2FD3DE604}" presName="parentText" presStyleLbl="node1" presStyleIdx="0" presStyleCnt="1" custScaleY="8583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CB5679-C475-46D0-8F45-5A8B37E4D100}" type="pres">
      <dgm:prSet presAssocID="{F2A4815F-2A7F-4CFF-8494-62A2FD3DE604}" presName="childText" presStyleLbl="revTx" presStyleIdx="0" presStyleCnt="1" custScaleY="148051" custLinFactNeighborY="49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6007657-7DE7-4215-BC0B-8870A3E35F77}" type="presOf" srcId="{D752B953-1221-468E-887C-AA7BF3C26958}" destId="{08CB5679-C475-46D0-8F45-5A8B37E4D100}" srcOrd="0" destOrd="0" presId="urn:microsoft.com/office/officeart/2005/8/layout/vList2"/>
    <dgm:cxn modelId="{34A2F61E-754D-4467-B8B9-A3A70AEEA6A6}" srcId="{F2A4815F-2A7F-4CFF-8494-62A2FD3DE604}" destId="{90128D3D-2CE1-418E-906A-090940557332}" srcOrd="1" destOrd="0" parTransId="{F8B33F1B-0132-4A70-AF04-9EA38CF9B0C3}" sibTransId="{631CA93A-0F1A-45C1-BE7E-E3F7451F7A99}"/>
    <dgm:cxn modelId="{FA474873-E67A-4317-91F8-C172CD07ADEC}" type="presOf" srcId="{90128D3D-2CE1-418E-906A-090940557332}" destId="{08CB5679-C475-46D0-8F45-5A8B37E4D100}" srcOrd="0" destOrd="1" presId="urn:microsoft.com/office/officeart/2005/8/layout/vList2"/>
    <dgm:cxn modelId="{6B901695-5BA8-49B4-B651-37B902DFFB6C}" type="presOf" srcId="{F4ED391D-87EF-4346-A74E-AFF75A83ABBF}" destId="{08CB5679-C475-46D0-8F45-5A8B37E4D100}" srcOrd="0" destOrd="2" presId="urn:microsoft.com/office/officeart/2005/8/layout/vList2"/>
    <dgm:cxn modelId="{092B82E2-BBC4-4D5A-B0DA-70877D0F1E5D}" srcId="{F689A7FA-9408-4666-8021-E3E4F68CD46B}" destId="{F2A4815F-2A7F-4CFF-8494-62A2FD3DE604}" srcOrd="0" destOrd="0" parTransId="{0F8953AD-A461-4F1F-A1D5-BE5C70CDA02B}" sibTransId="{3645DEE5-6848-4602-8E9A-4D5FAFE12E6D}"/>
    <dgm:cxn modelId="{6D0731E7-9266-40EA-861C-527C0A08B923}" srcId="{F2A4815F-2A7F-4CFF-8494-62A2FD3DE604}" destId="{03B96DFF-5D9D-4211-8A6B-597714A01F0D}" srcOrd="3" destOrd="0" parTransId="{39D131E4-8F05-4F8E-AFE1-1DBE1976B0FF}" sibTransId="{E5203119-F03E-432B-B71B-DBA827956280}"/>
    <dgm:cxn modelId="{0C4160E8-575B-48C5-A06F-04349B23B5B2}" type="presOf" srcId="{03B96DFF-5D9D-4211-8A6B-597714A01F0D}" destId="{08CB5679-C475-46D0-8F45-5A8B37E4D100}" srcOrd="0" destOrd="3" presId="urn:microsoft.com/office/officeart/2005/8/layout/vList2"/>
    <dgm:cxn modelId="{58675987-11A0-4319-9235-F89D0DCC1960}" srcId="{F2A4815F-2A7F-4CFF-8494-62A2FD3DE604}" destId="{F4ED391D-87EF-4346-A74E-AFF75A83ABBF}" srcOrd="2" destOrd="0" parTransId="{13F7D59C-1442-4002-9B00-3C8AF9E1E846}" sibTransId="{DE08C877-E647-4123-A2BA-9E78BB6A27D9}"/>
    <dgm:cxn modelId="{1F6C5EA2-7BD0-4397-8B4D-58AF2FAC9A7E}" type="presOf" srcId="{F689A7FA-9408-4666-8021-E3E4F68CD46B}" destId="{4542FF46-2A2F-4FC3-9414-1F2E1167D1C8}" srcOrd="0" destOrd="0" presId="urn:microsoft.com/office/officeart/2005/8/layout/vList2"/>
    <dgm:cxn modelId="{B28F11E2-A23E-4FDE-BF60-27FCF63B6E35}" type="presOf" srcId="{F2A4815F-2A7F-4CFF-8494-62A2FD3DE604}" destId="{DB85F39E-E6BC-43DF-8169-D82D86DCD47E}" srcOrd="0" destOrd="0" presId="urn:microsoft.com/office/officeart/2005/8/layout/vList2"/>
    <dgm:cxn modelId="{169F581A-056B-4D83-97ED-2F4E89EE80D3}" srcId="{F2A4815F-2A7F-4CFF-8494-62A2FD3DE604}" destId="{D752B953-1221-468E-887C-AA7BF3C26958}" srcOrd="0" destOrd="0" parTransId="{AB95D5EF-C47C-4E1E-9790-58D049DCB36A}" sibTransId="{90BC0E89-A846-4742-BFCC-A7DF2D42ECA7}"/>
    <dgm:cxn modelId="{53B8A0D7-4DB1-44B4-8D49-9EC60C65B4A5}" type="presParOf" srcId="{4542FF46-2A2F-4FC3-9414-1F2E1167D1C8}" destId="{DB85F39E-E6BC-43DF-8169-D82D86DCD47E}" srcOrd="0" destOrd="0" presId="urn:microsoft.com/office/officeart/2005/8/layout/vList2"/>
    <dgm:cxn modelId="{226A1498-DD81-40F6-B131-1FF2A30EACE6}" type="presParOf" srcId="{4542FF46-2A2F-4FC3-9414-1F2E1167D1C8}" destId="{08CB5679-C475-46D0-8F45-5A8B37E4D1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98CB0-8453-4A1F-860B-7AFE19267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E16828-512A-4504-815D-B7D81520AA71}">
      <dgm:prSet phldrT="[Text]"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AU" sz="4800" dirty="0" smtClean="0">
              <a:latin typeface="+mj-lt"/>
            </a:rPr>
            <a:t>Younger Overseas Students</a:t>
          </a:r>
          <a:endParaRPr lang="en-AU" sz="4800" dirty="0"/>
        </a:p>
      </dgm:t>
    </dgm:pt>
    <dgm:pt modelId="{DACE74D7-34F4-4913-8EE4-3FC8A744EDF0}" type="parTrans" cxnId="{585E75FD-E660-4185-8173-954288ED5B7B}">
      <dgm:prSet/>
      <dgm:spPr/>
      <dgm:t>
        <a:bodyPr/>
        <a:lstStyle/>
        <a:p>
          <a:endParaRPr lang="en-AU"/>
        </a:p>
      </dgm:t>
    </dgm:pt>
    <dgm:pt modelId="{23052633-A026-41CC-8BB3-D486EFD8B356}" type="sibTrans" cxnId="{585E75FD-E660-4185-8173-954288ED5B7B}">
      <dgm:prSet/>
      <dgm:spPr/>
      <dgm:t>
        <a:bodyPr/>
        <a:lstStyle/>
        <a:p>
          <a:endParaRPr lang="en-AU"/>
        </a:p>
      </dgm:t>
    </dgm:pt>
    <dgm:pt modelId="{E7203D5D-662F-4CA9-97BD-D3D39B4A372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give younger students information on who to contact in emergency situations and in cases of abuse.</a:t>
          </a:r>
          <a:endParaRPr lang="en-AU" sz="2000" dirty="0"/>
        </a:p>
      </dgm:t>
    </dgm:pt>
    <dgm:pt modelId="{726556BC-1CBD-4719-B698-346DAE04BD80}" type="parTrans" cxnId="{3430056D-AC5A-4515-BCA6-D0D334AEE0F3}">
      <dgm:prSet/>
      <dgm:spPr/>
      <dgm:t>
        <a:bodyPr/>
        <a:lstStyle/>
        <a:p>
          <a:endParaRPr lang="en-AU"/>
        </a:p>
      </dgm:t>
    </dgm:pt>
    <dgm:pt modelId="{9E29F9DD-D742-4483-AB07-75CFD8D70D95}" type="sibTrans" cxnId="{3430056D-AC5A-4515-BCA6-D0D334AEE0F3}">
      <dgm:prSet/>
      <dgm:spPr/>
      <dgm:t>
        <a:bodyPr/>
        <a:lstStyle/>
        <a:p>
          <a:endParaRPr lang="en-AU"/>
        </a:p>
      </dgm:t>
    </dgm:pt>
    <dgm:pt modelId="{DBEF43A2-48DA-47EA-878B-09D8FF5A202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ensure adults involved in providing student’s accommodation and welfare have working with children clearances appropriate to relevant jurisdiction. </a:t>
          </a:r>
          <a:endParaRPr lang="en-AU" sz="2000" dirty="0"/>
        </a:p>
      </dgm:t>
    </dgm:pt>
    <dgm:pt modelId="{966887CB-2FA8-42A5-B59F-70894BA766D1}" type="parTrans" cxnId="{1E0FF4FE-C132-49F8-82A7-227D56E77308}">
      <dgm:prSet/>
      <dgm:spPr/>
      <dgm:t>
        <a:bodyPr/>
        <a:lstStyle/>
        <a:p>
          <a:endParaRPr lang="en-AU"/>
        </a:p>
      </dgm:t>
    </dgm:pt>
    <dgm:pt modelId="{48241362-E8F9-41DD-AA2A-5C525B9A6A19}" type="sibTrans" cxnId="{1E0FF4FE-C132-49F8-82A7-227D56E77308}">
      <dgm:prSet/>
      <dgm:spPr/>
      <dgm:t>
        <a:bodyPr/>
        <a:lstStyle/>
        <a:p>
          <a:endParaRPr lang="en-AU"/>
        </a:p>
      </dgm:t>
    </dgm:pt>
    <dgm:pt modelId="{7EF4B21F-927F-4836-8658-4FD74710A7B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have processes to verify the appropriateness of the student’s accommodation at least every six months.</a:t>
          </a:r>
          <a:endParaRPr lang="en-AU" sz="2000" dirty="0"/>
        </a:p>
      </dgm:t>
    </dgm:pt>
    <dgm:pt modelId="{F590679A-3453-4EB4-846F-46793C9EAFF2}" type="parTrans" cxnId="{9BDBA99B-552F-4227-AA55-384CC018B124}">
      <dgm:prSet/>
      <dgm:spPr/>
      <dgm:t>
        <a:bodyPr/>
        <a:lstStyle/>
        <a:p>
          <a:endParaRPr lang="en-AU"/>
        </a:p>
      </dgm:t>
    </dgm:pt>
    <dgm:pt modelId="{F00C9225-AF7F-41D7-90B3-3D515B3360C4}" type="sibTrans" cxnId="{9BDBA99B-552F-4227-AA55-384CC018B124}">
      <dgm:prSet/>
      <dgm:spPr/>
      <dgm:t>
        <a:bodyPr/>
        <a:lstStyle/>
        <a:p>
          <a:endParaRPr lang="en-AU"/>
        </a:p>
      </dgm:t>
    </dgm:pt>
    <dgm:pt modelId="{25CD6569-D184-46FE-9AAB-AC3EF9F66B0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enrolling a student who already has welfare arrangements in place must negotiate with the releasing provider to ensure no gap in welfare.</a:t>
          </a:r>
          <a:endParaRPr lang="en-AU" sz="2000" dirty="0"/>
        </a:p>
      </dgm:t>
    </dgm:pt>
    <dgm:pt modelId="{1B2469C7-65F6-4490-A763-76DFA2DB2936}" type="parTrans" cxnId="{7F0D00E2-B92B-4093-86E5-DC141100E3D3}">
      <dgm:prSet/>
      <dgm:spPr/>
      <dgm:t>
        <a:bodyPr/>
        <a:lstStyle/>
        <a:p>
          <a:endParaRPr lang="en-AU"/>
        </a:p>
      </dgm:t>
    </dgm:pt>
    <dgm:pt modelId="{4887DFD4-13DA-4FAC-A892-3697881E8D7E}" type="sibTrans" cxnId="{7F0D00E2-B92B-4093-86E5-DC141100E3D3}">
      <dgm:prSet/>
      <dgm:spPr/>
      <dgm:t>
        <a:bodyPr/>
        <a:lstStyle/>
        <a:p>
          <a:endParaRPr lang="en-AU"/>
        </a:p>
      </dgm:t>
    </dgm:pt>
    <dgm:pt modelId="{E910868D-C2B0-40FA-B66B-FC5DC507ADAD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References other regulatory requirements, including state and territory legislation. </a:t>
          </a:r>
          <a:endParaRPr lang="en-AU" sz="2000" dirty="0"/>
        </a:p>
      </dgm:t>
    </dgm:pt>
    <dgm:pt modelId="{4684DEA7-EFD5-499D-9D01-B912BAFEDF41}" type="sibTrans" cxnId="{109D7EC3-AF75-4E9E-9F25-B271813B233C}">
      <dgm:prSet/>
      <dgm:spPr/>
      <dgm:t>
        <a:bodyPr/>
        <a:lstStyle/>
        <a:p>
          <a:endParaRPr lang="en-AU"/>
        </a:p>
      </dgm:t>
    </dgm:pt>
    <dgm:pt modelId="{E41D76BC-A6B5-4EEC-8BF2-ECCE2341487D}" type="parTrans" cxnId="{109D7EC3-AF75-4E9E-9F25-B271813B233C}">
      <dgm:prSet/>
      <dgm:spPr/>
      <dgm:t>
        <a:bodyPr/>
        <a:lstStyle/>
        <a:p>
          <a:endParaRPr lang="en-AU"/>
        </a:p>
      </dgm:t>
    </dgm:pt>
    <dgm:pt modelId="{267414A6-B97E-4A91-AE59-A74710C8D44F}" type="pres">
      <dgm:prSet presAssocID="{62398CB0-8453-4A1F-860B-7AFE19267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9977764-5F43-46F9-9638-DA3167FF6F57}" type="pres">
      <dgm:prSet presAssocID="{58E16828-512A-4504-815D-B7D81520AA71}" presName="parentText" presStyleLbl="node1" presStyleIdx="0" presStyleCnt="1" custScaleX="100000" custScaleY="90575" custLinFactNeighborX="-877" custLinFactNeighborY="-3329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E3B8A2-58AA-40BA-8A6E-5C17328957D2}" type="pres">
      <dgm:prSet presAssocID="{58E16828-512A-4504-815D-B7D81520AA71}" presName="childText" presStyleLbl="revTx" presStyleIdx="0" presStyleCnt="1" custLinFactNeighborY="3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430056D-AC5A-4515-BCA6-D0D334AEE0F3}" srcId="{58E16828-512A-4504-815D-B7D81520AA71}" destId="{E7203D5D-662F-4CA9-97BD-D3D39B4A3729}" srcOrd="1" destOrd="0" parTransId="{726556BC-1CBD-4719-B698-346DAE04BD80}" sibTransId="{9E29F9DD-D742-4483-AB07-75CFD8D70D95}"/>
    <dgm:cxn modelId="{585E75FD-E660-4185-8173-954288ED5B7B}" srcId="{62398CB0-8453-4A1F-860B-7AFE19267080}" destId="{58E16828-512A-4504-815D-B7D81520AA71}" srcOrd="0" destOrd="0" parTransId="{DACE74D7-34F4-4913-8EE4-3FC8A744EDF0}" sibTransId="{23052633-A026-41CC-8BB3-D486EFD8B356}"/>
    <dgm:cxn modelId="{1E0FF4FE-C132-49F8-82A7-227D56E77308}" srcId="{58E16828-512A-4504-815D-B7D81520AA71}" destId="{DBEF43A2-48DA-47EA-878B-09D8FF5A2027}" srcOrd="2" destOrd="0" parTransId="{966887CB-2FA8-42A5-B59F-70894BA766D1}" sibTransId="{48241362-E8F9-41DD-AA2A-5C525B9A6A19}"/>
    <dgm:cxn modelId="{109D7EC3-AF75-4E9E-9F25-B271813B233C}" srcId="{58E16828-512A-4504-815D-B7D81520AA71}" destId="{E910868D-C2B0-40FA-B66B-FC5DC507ADAD}" srcOrd="0" destOrd="0" parTransId="{E41D76BC-A6B5-4EEC-8BF2-ECCE2341487D}" sibTransId="{4684DEA7-EFD5-499D-9D01-B912BAFEDF41}"/>
    <dgm:cxn modelId="{9FF23168-ED41-4469-9880-12D2711A0AE6}" type="presOf" srcId="{7EF4B21F-927F-4836-8658-4FD74710A7B7}" destId="{55E3B8A2-58AA-40BA-8A6E-5C17328957D2}" srcOrd="0" destOrd="3" presId="urn:microsoft.com/office/officeart/2005/8/layout/vList2"/>
    <dgm:cxn modelId="{02935B3D-5286-4AAE-9B95-A366A8A5C3F9}" type="presOf" srcId="{E7203D5D-662F-4CA9-97BD-D3D39B4A3729}" destId="{55E3B8A2-58AA-40BA-8A6E-5C17328957D2}" srcOrd="0" destOrd="1" presId="urn:microsoft.com/office/officeart/2005/8/layout/vList2"/>
    <dgm:cxn modelId="{7F0D00E2-B92B-4093-86E5-DC141100E3D3}" srcId="{58E16828-512A-4504-815D-B7D81520AA71}" destId="{25CD6569-D184-46FE-9AAB-AC3EF9F66B06}" srcOrd="4" destOrd="0" parTransId="{1B2469C7-65F6-4490-A763-76DFA2DB2936}" sibTransId="{4887DFD4-13DA-4FAC-A892-3697881E8D7E}"/>
    <dgm:cxn modelId="{B6F622E7-6540-49EC-840C-6B7584575BDA}" type="presOf" srcId="{62398CB0-8453-4A1F-860B-7AFE19267080}" destId="{267414A6-B97E-4A91-AE59-A74710C8D44F}" srcOrd="0" destOrd="0" presId="urn:microsoft.com/office/officeart/2005/8/layout/vList2"/>
    <dgm:cxn modelId="{7BA9958E-ECFF-4416-95E6-93EEC42FCAB5}" type="presOf" srcId="{E910868D-C2B0-40FA-B66B-FC5DC507ADAD}" destId="{55E3B8A2-58AA-40BA-8A6E-5C17328957D2}" srcOrd="0" destOrd="0" presId="urn:microsoft.com/office/officeart/2005/8/layout/vList2"/>
    <dgm:cxn modelId="{CDB718FE-0B69-4122-AEEE-808DC3987CC2}" type="presOf" srcId="{25CD6569-D184-46FE-9AAB-AC3EF9F66B06}" destId="{55E3B8A2-58AA-40BA-8A6E-5C17328957D2}" srcOrd="0" destOrd="4" presId="urn:microsoft.com/office/officeart/2005/8/layout/vList2"/>
    <dgm:cxn modelId="{F51AEA17-DF83-4343-BAD9-6057487A8544}" type="presOf" srcId="{58E16828-512A-4504-815D-B7D81520AA71}" destId="{D9977764-5F43-46F9-9638-DA3167FF6F57}" srcOrd="0" destOrd="0" presId="urn:microsoft.com/office/officeart/2005/8/layout/vList2"/>
    <dgm:cxn modelId="{69162A4E-F2C3-4F93-9369-BB3B9A06820F}" type="presOf" srcId="{DBEF43A2-48DA-47EA-878B-09D8FF5A2027}" destId="{55E3B8A2-58AA-40BA-8A6E-5C17328957D2}" srcOrd="0" destOrd="2" presId="urn:microsoft.com/office/officeart/2005/8/layout/vList2"/>
    <dgm:cxn modelId="{9BDBA99B-552F-4227-AA55-384CC018B124}" srcId="{58E16828-512A-4504-815D-B7D81520AA71}" destId="{7EF4B21F-927F-4836-8658-4FD74710A7B7}" srcOrd="3" destOrd="0" parTransId="{F590679A-3453-4EB4-846F-46793C9EAFF2}" sibTransId="{F00C9225-AF7F-41D7-90B3-3D515B3360C4}"/>
    <dgm:cxn modelId="{70932A6F-1E4D-419F-BEF1-800BE3BFDE9A}" type="presParOf" srcId="{267414A6-B97E-4A91-AE59-A74710C8D44F}" destId="{D9977764-5F43-46F9-9638-DA3167FF6F57}" srcOrd="0" destOrd="0" presId="urn:microsoft.com/office/officeart/2005/8/layout/vList2"/>
    <dgm:cxn modelId="{04613203-8E69-44F6-9027-ED217F2A7653}" type="presParOf" srcId="{267414A6-B97E-4A91-AE59-A74710C8D44F}" destId="{55E3B8A2-58AA-40BA-8A6E-5C17328957D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4D69EB-59DB-4CDC-AD6F-45ADA331E1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B4D2AC8-B4A0-4725-9CC0-C35242111304}">
      <dgm:prSet phldrT="[Text]" custT="1"/>
      <dgm:spPr>
        <a:solidFill>
          <a:schemeClr val="accent4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Overseas Student Transfers</a:t>
          </a:r>
          <a:endParaRPr lang="en-AU" sz="4000" dirty="0"/>
        </a:p>
      </dgm:t>
    </dgm:pt>
    <dgm:pt modelId="{664493B8-43E1-4353-B9C3-A4C419E51A64}" type="parTrans" cxnId="{68F68CE3-C7D7-4F93-8DD6-8D4378496457}">
      <dgm:prSet/>
      <dgm:spPr/>
      <dgm:t>
        <a:bodyPr/>
        <a:lstStyle/>
        <a:p>
          <a:endParaRPr lang="en-AU"/>
        </a:p>
      </dgm:t>
    </dgm:pt>
    <dgm:pt modelId="{519FE3EE-E218-4BC8-BED4-CA1A45AC02BE}" type="sibTrans" cxnId="{68F68CE3-C7D7-4F93-8DD6-8D4378496457}">
      <dgm:prSet/>
      <dgm:spPr/>
      <dgm:t>
        <a:bodyPr/>
        <a:lstStyle/>
        <a:p>
          <a:endParaRPr lang="en-AU"/>
        </a:p>
      </dgm:t>
    </dgm:pt>
    <dgm:pt modelId="{EC40802D-F727-49DD-95C8-056D6E073E8D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200" dirty="0" smtClean="0"/>
            <a:t>Schools students are only restricted for the first six months of the first school course.</a:t>
          </a:r>
          <a:endParaRPr lang="en-AU" sz="2200" dirty="0"/>
        </a:p>
      </dgm:t>
    </dgm:pt>
    <dgm:pt modelId="{96947517-FC0C-47F0-823C-DD6115F76140}" type="parTrans" cxnId="{DD27C187-BD12-46D5-86CE-DBC222D43E46}">
      <dgm:prSet/>
      <dgm:spPr/>
      <dgm:t>
        <a:bodyPr/>
        <a:lstStyle/>
        <a:p>
          <a:endParaRPr lang="en-AU"/>
        </a:p>
      </dgm:t>
    </dgm:pt>
    <dgm:pt modelId="{0A26E53C-E497-4001-8E7D-D782DC15F88A}" type="sibTrans" cxnId="{DD27C187-BD12-46D5-86CE-DBC222D43E46}">
      <dgm:prSet/>
      <dgm:spPr/>
      <dgm:t>
        <a:bodyPr/>
        <a:lstStyle/>
        <a:p>
          <a:endParaRPr lang="en-AU"/>
        </a:p>
      </dgm:t>
    </dgm:pt>
    <dgm:pt modelId="{75515B44-2356-4C27-BD8A-3BCA3DEB5382}">
      <dgm:prSet custT="1"/>
      <dgm:spPr/>
      <dgm:t>
        <a:bodyPr/>
        <a:lstStyle/>
        <a:p>
          <a:r>
            <a:rPr lang="en-AU" sz="2200" dirty="0" smtClean="0"/>
            <a:t>Transfers will be recorded in PRISMS.</a:t>
          </a:r>
          <a:endParaRPr lang="en-AU" sz="2200" dirty="0"/>
        </a:p>
      </dgm:t>
    </dgm:pt>
    <dgm:pt modelId="{29F54606-09BC-4798-9412-063F327FFF0E}" type="parTrans" cxnId="{4595953C-8713-4E36-8B52-AF4D4589ADB1}">
      <dgm:prSet/>
      <dgm:spPr/>
      <dgm:t>
        <a:bodyPr/>
        <a:lstStyle/>
        <a:p>
          <a:endParaRPr lang="en-AU"/>
        </a:p>
      </dgm:t>
    </dgm:pt>
    <dgm:pt modelId="{C87C84B1-2D90-4710-84F2-C3FD05F2C121}" type="sibTrans" cxnId="{4595953C-8713-4E36-8B52-AF4D4589ADB1}">
      <dgm:prSet/>
      <dgm:spPr/>
      <dgm:t>
        <a:bodyPr/>
        <a:lstStyle/>
        <a:p>
          <a:endParaRPr lang="en-AU"/>
        </a:p>
      </dgm:t>
    </dgm:pt>
    <dgm:pt modelId="{08993E0A-C179-4D97-80DE-3162882747A2}">
      <dgm:prSet custT="1"/>
      <dgm:spPr/>
      <dgm:t>
        <a:bodyPr/>
        <a:lstStyle/>
        <a:p>
          <a:r>
            <a:rPr lang="en-AU" sz="2200" dirty="0" smtClean="0"/>
            <a:t>Providers must not finalise a transfer request refusal in PRISMS until the student has had a chance to access the complaints and appeals process.</a:t>
          </a:r>
          <a:endParaRPr lang="en-AU" sz="2200" dirty="0"/>
        </a:p>
      </dgm:t>
    </dgm:pt>
    <dgm:pt modelId="{A630BDE4-B287-4E46-8842-0E5228393906}" type="parTrans" cxnId="{77047AF6-EB19-44EB-A39D-F129B18AD7EC}">
      <dgm:prSet/>
      <dgm:spPr/>
      <dgm:t>
        <a:bodyPr/>
        <a:lstStyle/>
        <a:p>
          <a:endParaRPr lang="en-AU"/>
        </a:p>
      </dgm:t>
    </dgm:pt>
    <dgm:pt modelId="{266EB0E7-D145-415E-95F6-651207BE0AC1}" type="sibTrans" cxnId="{77047AF6-EB19-44EB-A39D-F129B18AD7EC}">
      <dgm:prSet/>
      <dgm:spPr/>
      <dgm:t>
        <a:bodyPr/>
        <a:lstStyle/>
        <a:p>
          <a:endParaRPr lang="en-AU"/>
        </a:p>
      </dgm:t>
    </dgm:pt>
    <dgm:pt modelId="{3ACD7C59-F07A-43FE-B96C-B3412A9BDC9F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en-AU" sz="2200" dirty="0"/>
        </a:p>
      </dgm:t>
    </dgm:pt>
    <dgm:pt modelId="{5CFBD84C-CCB7-479B-8F52-7BD733011A77}" type="parTrans" cxnId="{565EE520-1168-4020-9813-DCE848690033}">
      <dgm:prSet/>
      <dgm:spPr/>
      <dgm:t>
        <a:bodyPr/>
        <a:lstStyle/>
        <a:p>
          <a:endParaRPr lang="en-AU"/>
        </a:p>
      </dgm:t>
    </dgm:pt>
    <dgm:pt modelId="{4ADEB02C-D237-4A80-BA09-609C65B12EDD}" type="sibTrans" cxnId="{565EE520-1168-4020-9813-DCE848690033}">
      <dgm:prSet/>
      <dgm:spPr/>
      <dgm:t>
        <a:bodyPr/>
        <a:lstStyle/>
        <a:p>
          <a:endParaRPr lang="en-AU"/>
        </a:p>
      </dgm:t>
    </dgm:pt>
    <dgm:pt modelId="{C695F3D3-9363-4034-AB3D-6F8EC3FAD228}" type="pres">
      <dgm:prSet presAssocID="{644D69EB-59DB-4CDC-AD6F-45ADA331E1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A5C118F-77E2-4431-91B9-80150963AB03}" type="pres">
      <dgm:prSet presAssocID="{6B4D2AC8-B4A0-4725-9CC0-C35242111304}" presName="parentText" presStyleLbl="node1" presStyleIdx="0" presStyleCnt="1" custLinFactNeighborY="-708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5E49E8-32CD-40C3-846D-B8DD788CB714}" type="pres">
      <dgm:prSet presAssocID="{6B4D2AC8-B4A0-4725-9CC0-C35242111304}" presName="childText" presStyleLbl="revTx" presStyleIdx="0" presStyleCnt="1" custScaleX="98305" custScaleY="135270" custLinFactNeighborX="0" custLinFactNeighborY="226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3ED5CCD-3E23-4C2B-8C85-C942DCF9F107}" type="presOf" srcId="{08993E0A-C179-4D97-80DE-3162882747A2}" destId="{625E49E8-32CD-40C3-846D-B8DD788CB714}" srcOrd="0" destOrd="3" presId="urn:microsoft.com/office/officeart/2005/8/layout/vList2"/>
    <dgm:cxn modelId="{F2D99827-73E5-4818-8731-2F138B850634}" type="presOf" srcId="{644D69EB-59DB-4CDC-AD6F-45ADA331E169}" destId="{C695F3D3-9363-4034-AB3D-6F8EC3FAD228}" srcOrd="0" destOrd="0" presId="urn:microsoft.com/office/officeart/2005/8/layout/vList2"/>
    <dgm:cxn modelId="{BF17D112-25E9-47DE-BE49-CA4DFCE7E417}" type="presOf" srcId="{75515B44-2356-4C27-BD8A-3BCA3DEB5382}" destId="{625E49E8-32CD-40C3-846D-B8DD788CB714}" srcOrd="0" destOrd="2" presId="urn:microsoft.com/office/officeart/2005/8/layout/vList2"/>
    <dgm:cxn modelId="{4595953C-8713-4E36-8B52-AF4D4589ADB1}" srcId="{6B4D2AC8-B4A0-4725-9CC0-C35242111304}" destId="{75515B44-2356-4C27-BD8A-3BCA3DEB5382}" srcOrd="2" destOrd="0" parTransId="{29F54606-09BC-4798-9412-063F327FFF0E}" sibTransId="{C87C84B1-2D90-4710-84F2-C3FD05F2C121}"/>
    <dgm:cxn modelId="{DD27C187-BD12-46D5-86CE-DBC222D43E46}" srcId="{6B4D2AC8-B4A0-4725-9CC0-C35242111304}" destId="{EC40802D-F727-49DD-95C8-056D6E073E8D}" srcOrd="1" destOrd="0" parTransId="{96947517-FC0C-47F0-823C-DD6115F76140}" sibTransId="{0A26E53C-E497-4001-8E7D-D782DC15F88A}"/>
    <dgm:cxn modelId="{68F68CE3-C7D7-4F93-8DD6-8D4378496457}" srcId="{644D69EB-59DB-4CDC-AD6F-45ADA331E169}" destId="{6B4D2AC8-B4A0-4725-9CC0-C35242111304}" srcOrd="0" destOrd="0" parTransId="{664493B8-43E1-4353-B9C3-A4C419E51A64}" sibTransId="{519FE3EE-E218-4BC8-BED4-CA1A45AC02BE}"/>
    <dgm:cxn modelId="{60787282-959C-4382-814E-FB464E872FE2}" type="presOf" srcId="{EC40802D-F727-49DD-95C8-056D6E073E8D}" destId="{625E49E8-32CD-40C3-846D-B8DD788CB714}" srcOrd="0" destOrd="1" presId="urn:microsoft.com/office/officeart/2005/8/layout/vList2"/>
    <dgm:cxn modelId="{BD826E97-22C3-412B-9273-72375A1C2BDA}" type="presOf" srcId="{6B4D2AC8-B4A0-4725-9CC0-C35242111304}" destId="{6A5C118F-77E2-4431-91B9-80150963AB03}" srcOrd="0" destOrd="0" presId="urn:microsoft.com/office/officeart/2005/8/layout/vList2"/>
    <dgm:cxn modelId="{EBEC8490-E57A-4C52-98D6-3746CA95101A}" type="presOf" srcId="{3ACD7C59-F07A-43FE-B96C-B3412A9BDC9F}" destId="{625E49E8-32CD-40C3-846D-B8DD788CB714}" srcOrd="0" destOrd="0" presId="urn:microsoft.com/office/officeart/2005/8/layout/vList2"/>
    <dgm:cxn modelId="{77047AF6-EB19-44EB-A39D-F129B18AD7EC}" srcId="{6B4D2AC8-B4A0-4725-9CC0-C35242111304}" destId="{08993E0A-C179-4D97-80DE-3162882747A2}" srcOrd="3" destOrd="0" parTransId="{A630BDE4-B287-4E46-8842-0E5228393906}" sibTransId="{266EB0E7-D145-415E-95F6-651207BE0AC1}"/>
    <dgm:cxn modelId="{565EE520-1168-4020-9813-DCE848690033}" srcId="{6B4D2AC8-B4A0-4725-9CC0-C35242111304}" destId="{3ACD7C59-F07A-43FE-B96C-B3412A9BDC9F}" srcOrd="0" destOrd="0" parTransId="{5CFBD84C-CCB7-479B-8F52-7BD733011A77}" sibTransId="{4ADEB02C-D237-4A80-BA09-609C65B12EDD}"/>
    <dgm:cxn modelId="{15CE7574-9971-40C7-A9F8-3154527A8EFC}" type="presParOf" srcId="{C695F3D3-9363-4034-AB3D-6F8EC3FAD228}" destId="{6A5C118F-77E2-4431-91B9-80150963AB03}" srcOrd="0" destOrd="0" presId="urn:microsoft.com/office/officeart/2005/8/layout/vList2"/>
    <dgm:cxn modelId="{EF0254C2-3090-46E1-8516-5FCE41161280}" type="presParOf" srcId="{C695F3D3-9363-4034-AB3D-6F8EC3FAD228}" destId="{625E49E8-32CD-40C3-846D-B8DD788CB7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4C9E79-968B-428E-98C6-A48CB7E143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5A94877-822D-4D39-A55C-CC2176E4B9CB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AU" sz="4000" dirty="0" smtClean="0"/>
            <a:t>Overseas Student Transfers</a:t>
          </a:r>
          <a:endParaRPr lang="en-AU" sz="4000" dirty="0"/>
        </a:p>
      </dgm:t>
    </dgm:pt>
    <dgm:pt modelId="{2AD9788E-1F9B-4D4A-8856-19E5CF45273E}" type="parTrans" cxnId="{EE889E8E-FEA8-4876-AA9E-E7D44FA0D793}">
      <dgm:prSet/>
      <dgm:spPr/>
      <dgm:t>
        <a:bodyPr/>
        <a:lstStyle/>
        <a:p>
          <a:endParaRPr lang="en-AU"/>
        </a:p>
      </dgm:t>
    </dgm:pt>
    <dgm:pt modelId="{0A290EEF-6C57-4314-9667-53B0DB80D217}" type="sibTrans" cxnId="{EE889E8E-FEA8-4876-AA9E-E7D44FA0D793}">
      <dgm:prSet/>
      <dgm:spPr/>
      <dgm:t>
        <a:bodyPr/>
        <a:lstStyle/>
        <a:p>
          <a:endParaRPr lang="en-AU"/>
        </a:p>
      </dgm:t>
    </dgm:pt>
    <dgm:pt modelId="{A43B2D29-5F52-414E-A93A-60AC2E42C08B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000" dirty="0" smtClean="0"/>
            <a:t>Transfer requests should be granted where:</a:t>
          </a:r>
          <a:endParaRPr lang="en-AU" sz="2000" dirty="0"/>
        </a:p>
      </dgm:t>
    </dgm:pt>
    <dgm:pt modelId="{3737DE0A-7B9A-45D5-B186-9855566BC61A}" type="parTrans" cxnId="{E0D6A64B-A3EB-4373-ACE9-96033DC5AC88}">
      <dgm:prSet/>
      <dgm:spPr/>
      <dgm:t>
        <a:bodyPr/>
        <a:lstStyle/>
        <a:p>
          <a:endParaRPr lang="en-AU"/>
        </a:p>
      </dgm:t>
    </dgm:pt>
    <dgm:pt modelId="{5A22AC7E-F8CB-4E62-BF2D-C6876881297C}" type="sibTrans" cxnId="{E0D6A64B-A3EB-4373-ACE9-96033DC5AC88}">
      <dgm:prSet/>
      <dgm:spPr/>
      <dgm:t>
        <a:bodyPr/>
        <a:lstStyle/>
        <a:p>
          <a:endParaRPr lang="en-AU"/>
        </a:p>
      </dgm:t>
    </dgm:pt>
    <dgm:pt modelId="{5FA7B5E7-B42F-4D9A-A296-AACF36A14D7C}">
      <dgm:prSet custT="1"/>
      <dgm:spPr/>
      <dgm:t>
        <a:bodyPr/>
        <a:lstStyle/>
        <a:p>
          <a:r>
            <a:rPr lang="en-AU" sz="2000" dirty="0" smtClean="0"/>
            <a:t>the student has been reported because they are unable to achieve satisfactory course progress</a:t>
          </a:r>
        </a:p>
      </dgm:t>
    </dgm:pt>
    <dgm:pt modelId="{F72289B0-3D2C-4284-82EE-7A3E4BBC266E}" type="parTrans" cxnId="{403C21DF-005C-4575-A275-DD1F88185FE7}">
      <dgm:prSet/>
      <dgm:spPr/>
      <dgm:t>
        <a:bodyPr/>
        <a:lstStyle/>
        <a:p>
          <a:endParaRPr lang="en-AU"/>
        </a:p>
      </dgm:t>
    </dgm:pt>
    <dgm:pt modelId="{C98838D3-CB8E-4AA5-B9FA-BDA19D7A636A}" type="sibTrans" cxnId="{403C21DF-005C-4575-A275-DD1F88185FE7}">
      <dgm:prSet/>
      <dgm:spPr/>
      <dgm:t>
        <a:bodyPr/>
        <a:lstStyle/>
        <a:p>
          <a:endParaRPr lang="en-AU"/>
        </a:p>
      </dgm:t>
    </dgm:pt>
    <dgm:pt modelId="{A646EE21-0F62-4B67-88F7-0CC6D6B45CE9}">
      <dgm:prSet custT="1"/>
      <dgm:spPr/>
      <dgm:t>
        <a:bodyPr/>
        <a:lstStyle/>
        <a:p>
          <a:r>
            <a:rPr lang="en-AU" sz="2000" dirty="0" smtClean="0"/>
            <a:t>there are compassionate or compelling circumstances </a:t>
          </a:r>
        </a:p>
      </dgm:t>
    </dgm:pt>
    <dgm:pt modelId="{2526F19F-930A-4CC9-BA02-68D1050364B1}" type="parTrans" cxnId="{3766E7B4-A361-4ED6-B998-643C5D53BCA7}">
      <dgm:prSet/>
      <dgm:spPr/>
      <dgm:t>
        <a:bodyPr/>
        <a:lstStyle/>
        <a:p>
          <a:endParaRPr lang="en-AU"/>
        </a:p>
      </dgm:t>
    </dgm:pt>
    <dgm:pt modelId="{A8050154-F72A-4FCE-99EA-811D8DE8FBDE}" type="sibTrans" cxnId="{3766E7B4-A361-4ED6-B998-643C5D53BCA7}">
      <dgm:prSet/>
      <dgm:spPr/>
      <dgm:t>
        <a:bodyPr/>
        <a:lstStyle/>
        <a:p>
          <a:endParaRPr lang="en-AU"/>
        </a:p>
      </dgm:t>
    </dgm:pt>
    <dgm:pt modelId="{153283A6-D8D1-4E96-8F93-569BA45086F6}">
      <dgm:prSet custT="1"/>
      <dgm:spPr/>
      <dgm:t>
        <a:bodyPr/>
        <a:lstStyle/>
        <a:p>
          <a:r>
            <a:rPr lang="en-AU" sz="2000" dirty="0" smtClean="0"/>
            <a:t>the registered provider is not able to deliver the course </a:t>
          </a:r>
        </a:p>
      </dgm:t>
    </dgm:pt>
    <dgm:pt modelId="{BAED7053-89E6-4843-B4AD-B58CDD9AAD9C}" type="parTrans" cxnId="{6130AB6A-CBE1-4696-8F29-5975104021F8}">
      <dgm:prSet/>
      <dgm:spPr/>
      <dgm:t>
        <a:bodyPr/>
        <a:lstStyle/>
        <a:p>
          <a:endParaRPr lang="en-AU"/>
        </a:p>
      </dgm:t>
    </dgm:pt>
    <dgm:pt modelId="{963E868D-1CB0-4694-9D21-992E2504B503}" type="sibTrans" cxnId="{6130AB6A-CBE1-4696-8F29-5975104021F8}">
      <dgm:prSet/>
      <dgm:spPr/>
      <dgm:t>
        <a:bodyPr/>
        <a:lstStyle/>
        <a:p>
          <a:endParaRPr lang="en-AU"/>
        </a:p>
      </dgm:t>
    </dgm:pt>
    <dgm:pt modelId="{04CB4F66-A54D-4A26-8009-972D4D75D52E}">
      <dgm:prSet custT="1"/>
      <dgm:spPr/>
      <dgm:t>
        <a:bodyPr/>
        <a:lstStyle/>
        <a:p>
          <a:r>
            <a:rPr lang="en-AU" sz="2000" dirty="0" smtClean="0"/>
            <a:t>there is evidence that current courses do not meet overseas student’s expectations</a:t>
          </a:r>
        </a:p>
      </dgm:t>
    </dgm:pt>
    <dgm:pt modelId="{EC7B7C16-87CE-46BA-8CC1-BA337A479CB6}" type="parTrans" cxnId="{3D17B146-C142-4990-97C6-30BF20559A6A}">
      <dgm:prSet/>
      <dgm:spPr/>
      <dgm:t>
        <a:bodyPr/>
        <a:lstStyle/>
        <a:p>
          <a:endParaRPr lang="en-AU"/>
        </a:p>
      </dgm:t>
    </dgm:pt>
    <dgm:pt modelId="{093569D0-D685-4A59-8443-C4A84C660AE8}" type="sibTrans" cxnId="{3D17B146-C142-4990-97C6-30BF20559A6A}">
      <dgm:prSet/>
      <dgm:spPr/>
      <dgm:t>
        <a:bodyPr/>
        <a:lstStyle/>
        <a:p>
          <a:endParaRPr lang="en-AU"/>
        </a:p>
      </dgm:t>
    </dgm:pt>
    <dgm:pt modelId="{AD53B6B4-BB2A-469A-8642-BF2310EEE0DA}">
      <dgm:prSet custT="1"/>
      <dgm:spPr/>
      <dgm:t>
        <a:bodyPr/>
        <a:lstStyle/>
        <a:p>
          <a:r>
            <a:rPr lang="en-AU" sz="2000" dirty="0" smtClean="0"/>
            <a:t>there is evidence that the overseas student was misled by the registered provider or an education agent </a:t>
          </a:r>
        </a:p>
      </dgm:t>
    </dgm:pt>
    <dgm:pt modelId="{411148A4-27D2-4C18-8D09-6A1AC465D53B}" type="parTrans" cxnId="{55BEBBDE-4590-4498-A2D7-A04B21047D89}">
      <dgm:prSet/>
      <dgm:spPr/>
      <dgm:t>
        <a:bodyPr/>
        <a:lstStyle/>
        <a:p>
          <a:endParaRPr lang="en-AU"/>
        </a:p>
      </dgm:t>
    </dgm:pt>
    <dgm:pt modelId="{F2F78E41-BA56-4F72-93BF-362BA680C0C3}" type="sibTrans" cxnId="{55BEBBDE-4590-4498-A2D7-A04B21047D89}">
      <dgm:prSet/>
      <dgm:spPr/>
      <dgm:t>
        <a:bodyPr/>
        <a:lstStyle/>
        <a:p>
          <a:endParaRPr lang="en-AU"/>
        </a:p>
      </dgm:t>
    </dgm:pt>
    <dgm:pt modelId="{8A1D9C5F-5941-4BF4-A8A1-DAFFB1A95EFB}">
      <dgm:prSet custT="1"/>
      <dgm:spPr/>
      <dgm:t>
        <a:bodyPr/>
        <a:lstStyle/>
        <a:p>
          <a:r>
            <a:rPr lang="en-AU" sz="2000" dirty="0" smtClean="0"/>
            <a:t>an appeal (internal or external) on another matter results in a decision or recommendation to release the student. </a:t>
          </a:r>
        </a:p>
      </dgm:t>
    </dgm:pt>
    <dgm:pt modelId="{0CC819BE-CCDC-407D-B89A-0C4E25585259}" type="parTrans" cxnId="{5EC37B37-8524-41A5-8432-24FFAD08514E}">
      <dgm:prSet/>
      <dgm:spPr/>
      <dgm:t>
        <a:bodyPr/>
        <a:lstStyle/>
        <a:p>
          <a:endParaRPr lang="en-AU"/>
        </a:p>
      </dgm:t>
    </dgm:pt>
    <dgm:pt modelId="{03BBF033-6676-4CFB-946B-97DE8C768E35}" type="sibTrans" cxnId="{5EC37B37-8524-41A5-8432-24FFAD08514E}">
      <dgm:prSet/>
      <dgm:spPr/>
      <dgm:t>
        <a:bodyPr/>
        <a:lstStyle/>
        <a:p>
          <a:endParaRPr lang="en-AU"/>
        </a:p>
      </dgm:t>
    </dgm:pt>
    <dgm:pt modelId="{DE7D30A4-9481-4A08-84DB-F44EE24C0F6B}" type="pres">
      <dgm:prSet presAssocID="{3A4C9E79-968B-428E-98C6-A48CB7E14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5760516-6A5C-4117-B238-D746CB32CFAC}" type="pres">
      <dgm:prSet presAssocID="{45A94877-822D-4D39-A55C-CC2176E4B9CB}" presName="parentText" presStyleLbl="node1" presStyleIdx="0" presStyleCnt="1" custScaleY="111442" custLinFactNeighborX="-9322" custLinFactNeighborY="-257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ADBC09-71DA-4651-96D8-EBD4AD5B584C}" type="pres">
      <dgm:prSet presAssocID="{45A94877-822D-4D39-A55C-CC2176E4B9CB}" presName="childText" presStyleLbl="revTx" presStyleIdx="0" presStyleCnt="1" custScaleY="99623" custLinFactNeighborY="131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9B92ABF-60ED-4B44-B51F-7A768DB99676}" type="presOf" srcId="{5FA7B5E7-B42F-4D9A-A296-AACF36A14D7C}" destId="{59ADBC09-71DA-4651-96D8-EBD4AD5B584C}" srcOrd="0" destOrd="1" presId="urn:microsoft.com/office/officeart/2005/8/layout/vList2"/>
    <dgm:cxn modelId="{EE889E8E-FEA8-4876-AA9E-E7D44FA0D793}" srcId="{3A4C9E79-968B-428E-98C6-A48CB7E143C6}" destId="{45A94877-822D-4D39-A55C-CC2176E4B9CB}" srcOrd="0" destOrd="0" parTransId="{2AD9788E-1F9B-4D4A-8856-19E5CF45273E}" sibTransId="{0A290EEF-6C57-4314-9667-53B0DB80D217}"/>
    <dgm:cxn modelId="{B28690C0-A1C2-4FB1-A973-17399C8FFD53}" type="presOf" srcId="{AD53B6B4-BB2A-469A-8642-BF2310EEE0DA}" destId="{59ADBC09-71DA-4651-96D8-EBD4AD5B584C}" srcOrd="0" destOrd="5" presId="urn:microsoft.com/office/officeart/2005/8/layout/vList2"/>
    <dgm:cxn modelId="{5074F7C0-FB93-4013-B6C2-3B3C005398BA}" type="presOf" srcId="{A43B2D29-5F52-414E-A93A-60AC2E42C08B}" destId="{59ADBC09-71DA-4651-96D8-EBD4AD5B584C}" srcOrd="0" destOrd="0" presId="urn:microsoft.com/office/officeart/2005/8/layout/vList2"/>
    <dgm:cxn modelId="{3766E7B4-A361-4ED6-B998-643C5D53BCA7}" srcId="{A43B2D29-5F52-414E-A93A-60AC2E42C08B}" destId="{A646EE21-0F62-4B67-88F7-0CC6D6B45CE9}" srcOrd="1" destOrd="0" parTransId="{2526F19F-930A-4CC9-BA02-68D1050364B1}" sibTransId="{A8050154-F72A-4FCE-99EA-811D8DE8FBDE}"/>
    <dgm:cxn modelId="{6130AB6A-CBE1-4696-8F29-5975104021F8}" srcId="{A43B2D29-5F52-414E-A93A-60AC2E42C08B}" destId="{153283A6-D8D1-4E96-8F93-569BA45086F6}" srcOrd="2" destOrd="0" parTransId="{BAED7053-89E6-4843-B4AD-B58CDD9AAD9C}" sibTransId="{963E868D-1CB0-4694-9D21-992E2504B503}"/>
    <dgm:cxn modelId="{70F49ED1-ADA6-42B4-A5B8-C11DF0C25FEC}" type="presOf" srcId="{8A1D9C5F-5941-4BF4-A8A1-DAFFB1A95EFB}" destId="{59ADBC09-71DA-4651-96D8-EBD4AD5B584C}" srcOrd="0" destOrd="6" presId="urn:microsoft.com/office/officeart/2005/8/layout/vList2"/>
    <dgm:cxn modelId="{D49B2813-1414-4F0D-BFEE-5AEF8B2D05B7}" type="presOf" srcId="{A646EE21-0F62-4B67-88F7-0CC6D6B45CE9}" destId="{59ADBC09-71DA-4651-96D8-EBD4AD5B584C}" srcOrd="0" destOrd="2" presId="urn:microsoft.com/office/officeart/2005/8/layout/vList2"/>
    <dgm:cxn modelId="{5EC37B37-8524-41A5-8432-24FFAD08514E}" srcId="{A43B2D29-5F52-414E-A93A-60AC2E42C08B}" destId="{8A1D9C5F-5941-4BF4-A8A1-DAFFB1A95EFB}" srcOrd="5" destOrd="0" parTransId="{0CC819BE-CCDC-407D-B89A-0C4E25585259}" sibTransId="{03BBF033-6676-4CFB-946B-97DE8C768E35}"/>
    <dgm:cxn modelId="{859A5124-8DE1-4997-9D1C-EC060F6B3762}" type="presOf" srcId="{04CB4F66-A54D-4A26-8009-972D4D75D52E}" destId="{59ADBC09-71DA-4651-96D8-EBD4AD5B584C}" srcOrd="0" destOrd="4" presId="urn:microsoft.com/office/officeart/2005/8/layout/vList2"/>
    <dgm:cxn modelId="{3D17B146-C142-4990-97C6-30BF20559A6A}" srcId="{A43B2D29-5F52-414E-A93A-60AC2E42C08B}" destId="{04CB4F66-A54D-4A26-8009-972D4D75D52E}" srcOrd="3" destOrd="0" parTransId="{EC7B7C16-87CE-46BA-8CC1-BA337A479CB6}" sibTransId="{093569D0-D685-4A59-8443-C4A84C660AE8}"/>
    <dgm:cxn modelId="{55BEBBDE-4590-4498-A2D7-A04B21047D89}" srcId="{A43B2D29-5F52-414E-A93A-60AC2E42C08B}" destId="{AD53B6B4-BB2A-469A-8642-BF2310EEE0DA}" srcOrd="4" destOrd="0" parTransId="{411148A4-27D2-4C18-8D09-6A1AC465D53B}" sibTransId="{F2F78E41-BA56-4F72-93BF-362BA680C0C3}"/>
    <dgm:cxn modelId="{D6D9CEFC-F24D-40E2-9E0C-1B8EABE1356B}" type="presOf" srcId="{153283A6-D8D1-4E96-8F93-569BA45086F6}" destId="{59ADBC09-71DA-4651-96D8-EBD4AD5B584C}" srcOrd="0" destOrd="3" presId="urn:microsoft.com/office/officeart/2005/8/layout/vList2"/>
    <dgm:cxn modelId="{403C21DF-005C-4575-A275-DD1F88185FE7}" srcId="{A43B2D29-5F52-414E-A93A-60AC2E42C08B}" destId="{5FA7B5E7-B42F-4D9A-A296-AACF36A14D7C}" srcOrd="0" destOrd="0" parTransId="{F72289B0-3D2C-4284-82EE-7A3E4BBC266E}" sibTransId="{C98838D3-CB8E-4AA5-B9FA-BDA19D7A636A}"/>
    <dgm:cxn modelId="{6816A42B-74B2-4F24-9775-3308E99EE8A9}" type="presOf" srcId="{3A4C9E79-968B-428E-98C6-A48CB7E143C6}" destId="{DE7D30A4-9481-4A08-84DB-F44EE24C0F6B}" srcOrd="0" destOrd="0" presId="urn:microsoft.com/office/officeart/2005/8/layout/vList2"/>
    <dgm:cxn modelId="{E0D6A64B-A3EB-4373-ACE9-96033DC5AC88}" srcId="{45A94877-822D-4D39-A55C-CC2176E4B9CB}" destId="{A43B2D29-5F52-414E-A93A-60AC2E42C08B}" srcOrd="0" destOrd="0" parTransId="{3737DE0A-7B9A-45D5-B186-9855566BC61A}" sibTransId="{5A22AC7E-F8CB-4E62-BF2D-C6876881297C}"/>
    <dgm:cxn modelId="{EDB5CB0E-8587-44B4-9BDF-359AC4172707}" type="presOf" srcId="{45A94877-822D-4D39-A55C-CC2176E4B9CB}" destId="{85760516-6A5C-4117-B238-D746CB32CFAC}" srcOrd="0" destOrd="0" presId="urn:microsoft.com/office/officeart/2005/8/layout/vList2"/>
    <dgm:cxn modelId="{C896842F-426A-48F9-A3AD-FD6A485C4F75}" type="presParOf" srcId="{DE7D30A4-9481-4A08-84DB-F44EE24C0F6B}" destId="{85760516-6A5C-4117-B238-D746CB32CFAC}" srcOrd="0" destOrd="0" presId="urn:microsoft.com/office/officeart/2005/8/layout/vList2"/>
    <dgm:cxn modelId="{017909FE-7B82-47DC-9EF9-3F6F673019ED}" type="presParOf" srcId="{DE7D30A4-9481-4A08-84DB-F44EE24C0F6B}" destId="{59ADBC09-71DA-4651-96D8-EBD4AD5B584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0A0-999E-475F-8DE8-2FD1FF287DEF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3751-95B3-471A-8735-9B689F06A867}">
      <dsp:nvSpPr>
        <dsp:cNvPr id="0" name=""/>
        <dsp:cNvSpPr/>
      </dsp:nvSpPr>
      <dsp:spPr>
        <a:xfrm>
          <a:off x="649656" y="468052"/>
          <a:ext cx="7782696" cy="936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messages will I take back to my institution? </a:t>
          </a:r>
          <a:endParaRPr lang="en-AU" sz="2800" kern="1200" dirty="0"/>
        </a:p>
      </dsp:txBody>
      <dsp:txXfrm>
        <a:off x="649656" y="468052"/>
        <a:ext cx="7782696" cy="936104"/>
      </dsp:txXfrm>
    </dsp:sp>
    <dsp:sp modelId="{5F598A0C-DE5C-4FED-A165-964E6F11AE8E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F2D-C157-4524-849A-F95678F3012C}">
      <dsp:nvSpPr>
        <dsp:cNvPr id="0" name=""/>
        <dsp:cNvSpPr/>
      </dsp:nvSpPr>
      <dsp:spPr>
        <a:xfrm>
          <a:off x="989929" y="1872208"/>
          <a:ext cx="7442422" cy="93610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changes does my institution need to make to policies and procedures?</a:t>
          </a:r>
          <a:endParaRPr lang="en-AU" sz="2800" kern="1200" dirty="0"/>
        </a:p>
      </dsp:txBody>
      <dsp:txXfrm>
        <a:off x="989929" y="1872208"/>
        <a:ext cx="7442422" cy="936104"/>
      </dsp:txXfrm>
    </dsp:sp>
    <dsp:sp modelId="{4DC2D0AC-DEE3-4FED-BD3A-FDA8C9D6EB96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8C4A-0189-45DA-B2E3-457946EA46EA}">
      <dsp:nvSpPr>
        <dsp:cNvPr id="0" name=""/>
        <dsp:cNvSpPr/>
      </dsp:nvSpPr>
      <dsp:spPr>
        <a:xfrm>
          <a:off x="649656" y="3276364"/>
          <a:ext cx="7782696" cy="936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steps do we need to take to make this happen, and when? </a:t>
          </a:r>
          <a:endParaRPr lang="en-AU" sz="2800" kern="1200" dirty="0"/>
        </a:p>
      </dsp:txBody>
      <dsp:txXfrm>
        <a:off x="649656" y="3276364"/>
        <a:ext cx="7782696" cy="936104"/>
      </dsp:txXfrm>
    </dsp:sp>
    <dsp:sp modelId="{BF98CD21-2A54-407A-A5D1-1880E2D15CCE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62E13-13A7-4A2A-8286-C2B6BA34A1AF}">
      <dsp:nvSpPr>
        <dsp:cNvPr id="0" name=""/>
        <dsp:cNvSpPr/>
      </dsp:nvSpPr>
      <dsp:spPr>
        <a:xfrm>
          <a:off x="0" y="156778"/>
          <a:ext cx="7913648" cy="132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Overseas Student Visa Requirements</a:t>
          </a:r>
          <a:endParaRPr lang="en-AU" sz="4000" kern="1200" dirty="0"/>
        </a:p>
      </dsp:txBody>
      <dsp:txXfrm>
        <a:off x="38709" y="195487"/>
        <a:ext cx="7836230" cy="12441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DF69-FAFF-4CF5-9BE3-F6A1A8851439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3F3CC-669F-44CD-8E39-8CD56D3D752C}">
      <dsp:nvSpPr>
        <dsp:cNvPr id="0" name=""/>
        <dsp:cNvSpPr/>
      </dsp:nvSpPr>
      <dsp:spPr>
        <a:xfrm>
          <a:off x="452300" y="324036"/>
          <a:ext cx="6922345" cy="64807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>
              <a:solidFill>
                <a:schemeClr val="bg1"/>
              </a:solidFill>
            </a:rPr>
            <a:t>Monitoring attendance and/or course progress</a:t>
          </a:r>
          <a:endParaRPr lang="en-AU" sz="2600" kern="1200" dirty="0">
            <a:solidFill>
              <a:schemeClr val="bg1"/>
            </a:solidFill>
          </a:endParaRPr>
        </a:p>
      </dsp:txBody>
      <dsp:txXfrm>
        <a:off x="452300" y="324036"/>
        <a:ext cx="6922345" cy="648072"/>
      </dsp:txXfrm>
    </dsp:sp>
    <dsp:sp modelId="{62B6E6B2-7AF2-4A13-AF5D-851F16CA37F1}">
      <dsp:nvSpPr>
        <dsp:cNvPr id="0" name=""/>
        <dsp:cNvSpPr/>
      </dsp:nvSpPr>
      <dsp:spPr>
        <a:xfrm>
          <a:off x="47255" y="243027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4A710-006B-4086-BC0A-17FCF0A8DA19}">
      <dsp:nvSpPr>
        <dsp:cNvPr id="0" name=""/>
        <dsp:cNvSpPr/>
      </dsp:nvSpPr>
      <dsp:spPr>
        <a:xfrm>
          <a:off x="687875" y="1296144"/>
          <a:ext cx="6686770" cy="64807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>
              <a:solidFill>
                <a:schemeClr val="bg1"/>
              </a:solidFill>
            </a:rPr>
            <a:t>Reporting student visa breaches</a:t>
          </a:r>
          <a:endParaRPr lang="en-AU" sz="2600" kern="1200" dirty="0">
            <a:solidFill>
              <a:schemeClr val="bg1"/>
            </a:solidFill>
          </a:endParaRPr>
        </a:p>
      </dsp:txBody>
      <dsp:txXfrm>
        <a:off x="687875" y="1296144"/>
        <a:ext cx="6686770" cy="648072"/>
      </dsp:txXfrm>
    </dsp:sp>
    <dsp:sp modelId="{0B1C7C7C-72DF-475F-9C68-24CA96C37AD8}">
      <dsp:nvSpPr>
        <dsp:cNvPr id="0" name=""/>
        <dsp:cNvSpPr/>
      </dsp:nvSpPr>
      <dsp:spPr>
        <a:xfrm>
          <a:off x="282830" y="1215135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C9C0E-A8B8-4FCD-9716-16CF59175566}">
      <dsp:nvSpPr>
        <dsp:cNvPr id="0" name=""/>
        <dsp:cNvSpPr/>
      </dsp:nvSpPr>
      <dsp:spPr>
        <a:xfrm>
          <a:off x="452300" y="2268252"/>
          <a:ext cx="6922345" cy="64807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Online learning</a:t>
          </a:r>
          <a:endParaRPr lang="en-AU" sz="2600" kern="1200" dirty="0"/>
        </a:p>
      </dsp:txBody>
      <dsp:txXfrm>
        <a:off x="452300" y="2268252"/>
        <a:ext cx="6922345" cy="648072"/>
      </dsp:txXfrm>
    </dsp:sp>
    <dsp:sp modelId="{BB9C0968-4949-40FC-A0EF-9D9D6D86CAF9}">
      <dsp:nvSpPr>
        <dsp:cNvPr id="0" name=""/>
        <dsp:cNvSpPr/>
      </dsp:nvSpPr>
      <dsp:spPr>
        <a:xfrm>
          <a:off x="47255" y="2187243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F4F51-E8B3-4503-9510-D137620F75C8}">
      <dsp:nvSpPr>
        <dsp:cNvPr id="0" name=""/>
        <dsp:cNvSpPr/>
      </dsp:nvSpPr>
      <dsp:spPr>
        <a:xfrm>
          <a:off x="0" y="0"/>
          <a:ext cx="8352928" cy="155407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Monitoring Course Progress and Attendance</a:t>
          </a:r>
          <a:endParaRPr lang="en-AU" sz="4000" kern="1200" dirty="0"/>
        </a:p>
      </dsp:txBody>
      <dsp:txXfrm>
        <a:off x="75863" y="75863"/>
        <a:ext cx="8201202" cy="1402344"/>
      </dsp:txXfrm>
    </dsp:sp>
    <dsp:sp modelId="{1D20A878-E544-4333-BF7E-2D12ACEF4655}">
      <dsp:nvSpPr>
        <dsp:cNvPr id="0" name=""/>
        <dsp:cNvSpPr/>
      </dsp:nvSpPr>
      <dsp:spPr>
        <a:xfrm>
          <a:off x="0" y="1555150"/>
          <a:ext cx="8352928" cy="31253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Standard 8 will focus on monitoring student progress and student visa requirements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School, ELICOS and Foundation providers must monitor both course progress and attendance. </a:t>
          </a:r>
        </a:p>
      </dsp:txBody>
      <dsp:txXfrm>
        <a:off x="0" y="1555150"/>
        <a:ext cx="8352928" cy="31253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0AED1-296D-4725-A5BC-2753D258C944}">
      <dsp:nvSpPr>
        <dsp:cNvPr id="0" name=""/>
        <dsp:cNvSpPr/>
      </dsp:nvSpPr>
      <dsp:spPr>
        <a:xfrm>
          <a:off x="0" y="0"/>
          <a:ext cx="8568952" cy="121249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Reporting Student Visa Breaches</a:t>
          </a:r>
          <a:endParaRPr lang="en-AU" sz="4000" kern="1200" dirty="0"/>
        </a:p>
      </dsp:txBody>
      <dsp:txXfrm>
        <a:off x="59189" y="59189"/>
        <a:ext cx="8450574" cy="1094112"/>
      </dsp:txXfrm>
    </dsp:sp>
    <dsp:sp modelId="{1F7BCAD8-31D9-439D-A04A-101FD8AEB606}">
      <dsp:nvSpPr>
        <dsp:cNvPr id="0" name=""/>
        <dsp:cNvSpPr/>
      </dsp:nvSpPr>
      <dsp:spPr>
        <a:xfrm>
          <a:off x="0" y="1212902"/>
          <a:ext cx="8568952" cy="346720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continue to report students who do not meet course progress and/or attendance requirements.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Circumstances where a provider may not decide to report a student for unsatisfactory attendance: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School, ELICOS and Foundation Program: </a:t>
          </a:r>
          <a:r>
            <a:rPr lang="en-AU" sz="2200" kern="1200" baseline="0" dirty="0" smtClean="0">
              <a:solidFill>
                <a:schemeClr val="tx1"/>
              </a:solidFill>
            </a:rPr>
            <a:t>the student is still attending at least 70% of the scheduled course contact hours</a:t>
          </a:r>
          <a:r>
            <a:rPr lang="en-AU" sz="2200" kern="1200" dirty="0" smtClean="0">
              <a:solidFill>
                <a:schemeClr val="tx1"/>
              </a:solidFill>
            </a:rPr>
            <a:t> </a:t>
          </a:r>
          <a:r>
            <a:rPr lang="en-AU" sz="2200" kern="1200" dirty="0" smtClean="0"/>
            <a:t>and provides genuine evidence of compassionate or compelling circumstances.</a:t>
          </a:r>
        </a:p>
      </dsp:txBody>
      <dsp:txXfrm>
        <a:off x="0" y="1212902"/>
        <a:ext cx="8568952" cy="34672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D13D-892E-4658-8AF7-EA5B4B02C865}">
      <dsp:nvSpPr>
        <dsp:cNvPr id="0" name=""/>
        <dsp:cNvSpPr/>
      </dsp:nvSpPr>
      <dsp:spPr>
        <a:xfrm>
          <a:off x="0" y="0"/>
          <a:ext cx="8640960" cy="124636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Online Learning</a:t>
          </a:r>
          <a:endParaRPr lang="en-AU" sz="4000" kern="1200" dirty="0"/>
        </a:p>
      </dsp:txBody>
      <dsp:txXfrm>
        <a:off x="60843" y="60843"/>
        <a:ext cx="8519274" cy="1124682"/>
      </dsp:txXfrm>
    </dsp:sp>
    <dsp:sp modelId="{ED16D516-848F-4DD3-9B3D-917265A2E93E}">
      <dsp:nvSpPr>
        <dsp:cNvPr id="0" name=""/>
        <dsp:cNvSpPr/>
      </dsp:nvSpPr>
      <dsp:spPr>
        <a:xfrm>
          <a:off x="0" y="1288373"/>
          <a:ext cx="8640960" cy="335014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Continues to prevent exclusively online or distance learning for a student on a student visa.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Schools, ELICOS or Foundation program providers may provide online learning in addition to the minimum requirements of face-to-face teaching.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 smtClean="0"/>
        </a:p>
      </dsp:txBody>
      <dsp:txXfrm>
        <a:off x="0" y="1288373"/>
        <a:ext cx="8640960" cy="33501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707B-D7AD-4E3A-877A-C8D518DDCF83}">
      <dsp:nvSpPr>
        <dsp:cNvPr id="0" name=""/>
        <dsp:cNvSpPr/>
      </dsp:nvSpPr>
      <dsp:spPr>
        <a:xfrm>
          <a:off x="11708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Strengthening the National Code will uphold Australia's international reputation as a provider of high quality education and training.</a:t>
          </a:r>
          <a:endParaRPr lang="en-AU" sz="1800" kern="1200" dirty="0"/>
        </a:p>
      </dsp:txBody>
      <dsp:txXfrm>
        <a:off x="77574" y="857955"/>
        <a:ext cx="2117093" cy="2748585"/>
      </dsp:txXfrm>
    </dsp:sp>
    <dsp:sp modelId="{AF8FD1A3-9EA0-4A76-A6FD-F7D93A922EB9}">
      <dsp:nvSpPr>
        <dsp:cNvPr id="0" name=""/>
        <dsp:cNvSpPr/>
      </dsp:nvSpPr>
      <dsp:spPr>
        <a:xfrm>
          <a:off x="2485415" y="1953393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>
        <a:off x="2485415" y="2064935"/>
        <a:ext cx="333725" cy="334624"/>
      </dsp:txXfrm>
    </dsp:sp>
    <dsp:sp modelId="{C462756C-65D6-4CEB-9D59-3558B103F0E4}">
      <dsp:nvSpPr>
        <dsp:cNvPr id="0" name=""/>
        <dsp:cNvSpPr/>
      </dsp:nvSpPr>
      <dsp:spPr>
        <a:xfrm>
          <a:off x="3160063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revised National Code will commence on 1 January 2018.</a:t>
          </a:r>
          <a:endParaRPr lang="en-AU" sz="1800" kern="1200" dirty="0"/>
        </a:p>
      </dsp:txBody>
      <dsp:txXfrm>
        <a:off x="3225929" y="857955"/>
        <a:ext cx="2117093" cy="2748585"/>
      </dsp:txXfrm>
    </dsp:sp>
    <dsp:sp modelId="{6FF1DFAF-992C-492A-A91C-88D6E5D38C6D}">
      <dsp:nvSpPr>
        <dsp:cNvPr id="0" name=""/>
        <dsp:cNvSpPr/>
      </dsp:nvSpPr>
      <dsp:spPr>
        <a:xfrm>
          <a:off x="5633771" y="1953393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>
        <a:off x="5633771" y="2064935"/>
        <a:ext cx="333725" cy="334624"/>
      </dsp:txXfrm>
    </dsp:sp>
    <dsp:sp modelId="{79C60BB1-9CA6-420F-B9A7-060AEE3482D0}">
      <dsp:nvSpPr>
        <dsp:cNvPr id="0" name=""/>
        <dsp:cNvSpPr/>
      </dsp:nvSpPr>
      <dsp:spPr>
        <a:xfrm>
          <a:off x="6308418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department will work with the sector on transition arrangements. Support will include: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- Explanatory material and factsheets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- Online training modules </a:t>
          </a:r>
          <a:endParaRPr lang="en-AU" sz="1800" kern="1200" dirty="0"/>
        </a:p>
      </dsp:txBody>
      <dsp:txXfrm>
        <a:off x="6374284" y="857955"/>
        <a:ext cx="2117093" cy="27485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0A0-999E-475F-8DE8-2FD1FF287DEF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3751-95B3-471A-8735-9B689F06A867}">
      <dsp:nvSpPr>
        <dsp:cNvPr id="0" name=""/>
        <dsp:cNvSpPr/>
      </dsp:nvSpPr>
      <dsp:spPr>
        <a:xfrm>
          <a:off x="649656" y="468052"/>
          <a:ext cx="7710688" cy="936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messages will I take back to my institution? </a:t>
          </a:r>
          <a:endParaRPr lang="en-AU" sz="2800" kern="1200" dirty="0"/>
        </a:p>
      </dsp:txBody>
      <dsp:txXfrm>
        <a:off x="649656" y="468052"/>
        <a:ext cx="7710688" cy="936104"/>
      </dsp:txXfrm>
    </dsp:sp>
    <dsp:sp modelId="{5F598A0C-DE5C-4FED-A165-964E6F11AE8E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F2D-C157-4524-849A-F95678F3012C}">
      <dsp:nvSpPr>
        <dsp:cNvPr id="0" name=""/>
        <dsp:cNvSpPr/>
      </dsp:nvSpPr>
      <dsp:spPr>
        <a:xfrm>
          <a:off x="989929" y="1872208"/>
          <a:ext cx="7370414" cy="93610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changes does my institution need to make to policies and procedures?</a:t>
          </a:r>
          <a:endParaRPr lang="en-AU" sz="2800" kern="1200" dirty="0"/>
        </a:p>
      </dsp:txBody>
      <dsp:txXfrm>
        <a:off x="989929" y="1872208"/>
        <a:ext cx="7370414" cy="936104"/>
      </dsp:txXfrm>
    </dsp:sp>
    <dsp:sp modelId="{4DC2D0AC-DEE3-4FED-BD3A-FDA8C9D6EB96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8C4A-0189-45DA-B2E3-457946EA46EA}">
      <dsp:nvSpPr>
        <dsp:cNvPr id="0" name=""/>
        <dsp:cNvSpPr/>
      </dsp:nvSpPr>
      <dsp:spPr>
        <a:xfrm>
          <a:off x="649656" y="3276364"/>
          <a:ext cx="7710688" cy="936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steps do we need to take to make this happen, and when? </a:t>
          </a:r>
          <a:endParaRPr lang="en-AU" sz="2800" kern="1200" dirty="0"/>
        </a:p>
      </dsp:txBody>
      <dsp:txXfrm>
        <a:off x="649656" y="3276364"/>
        <a:ext cx="7710688" cy="936104"/>
      </dsp:txXfrm>
    </dsp:sp>
    <dsp:sp modelId="{BF98CD21-2A54-407A-A5D1-1880E2D15CCE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582E-6CAC-4560-88AF-457DEA2BBBA2}">
      <dsp:nvSpPr>
        <dsp:cNvPr id="0" name=""/>
        <dsp:cNvSpPr/>
      </dsp:nvSpPr>
      <dsp:spPr>
        <a:xfrm>
          <a:off x="10356" y="80589"/>
          <a:ext cx="5874125" cy="93610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Education Services for Overseas Students Act 2000</a:t>
          </a:r>
          <a:endParaRPr lang="en-AU" sz="2600" kern="1200" dirty="0"/>
        </a:p>
      </dsp:txBody>
      <dsp:txXfrm>
        <a:off x="10356" y="80589"/>
        <a:ext cx="5874125" cy="936102"/>
      </dsp:txXfrm>
    </dsp:sp>
    <dsp:sp modelId="{89E65A21-1813-49C0-A656-F727199CC402}">
      <dsp:nvSpPr>
        <dsp:cNvPr id="0" name=""/>
        <dsp:cNvSpPr/>
      </dsp:nvSpPr>
      <dsp:spPr>
        <a:xfrm>
          <a:off x="7013" y="985213"/>
          <a:ext cx="1176609" cy="19414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National Code </a:t>
          </a:r>
          <a:endParaRPr lang="en-AU" sz="1700" kern="1200" dirty="0"/>
        </a:p>
      </dsp:txBody>
      <dsp:txXfrm>
        <a:off x="7013" y="985213"/>
        <a:ext cx="1176609" cy="1941411"/>
      </dsp:txXfrm>
    </dsp:sp>
    <dsp:sp modelId="{4A417DC6-5293-4165-9322-7582FC17A066}">
      <dsp:nvSpPr>
        <dsp:cNvPr id="0" name=""/>
        <dsp:cNvSpPr/>
      </dsp:nvSpPr>
      <dsp:spPr>
        <a:xfrm>
          <a:off x="1177327" y="975889"/>
          <a:ext cx="1176609" cy="1950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Tuition Protection Service</a:t>
          </a:r>
          <a:endParaRPr lang="en-AU" sz="1700" kern="1200" dirty="0"/>
        </a:p>
      </dsp:txBody>
      <dsp:txXfrm>
        <a:off x="1177327" y="975889"/>
        <a:ext cx="1176609" cy="1950696"/>
      </dsp:txXfrm>
    </dsp:sp>
    <dsp:sp modelId="{78CFCF7D-AD22-4F15-8B66-C55B7EDAFF03}">
      <dsp:nvSpPr>
        <dsp:cNvPr id="0" name=""/>
        <dsp:cNvSpPr/>
      </dsp:nvSpPr>
      <dsp:spPr>
        <a:xfrm>
          <a:off x="2353936" y="975889"/>
          <a:ext cx="1176609" cy="19506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ESOS Regulations</a:t>
          </a:r>
          <a:endParaRPr lang="en-AU" sz="1700" kern="1200" dirty="0"/>
        </a:p>
      </dsp:txBody>
      <dsp:txXfrm>
        <a:off x="2353936" y="975889"/>
        <a:ext cx="1176609" cy="1950696"/>
      </dsp:txXfrm>
    </dsp:sp>
    <dsp:sp modelId="{55A1FA9C-AB76-44CF-95CD-3A1AFF82FACC}">
      <dsp:nvSpPr>
        <dsp:cNvPr id="0" name=""/>
        <dsp:cNvSpPr/>
      </dsp:nvSpPr>
      <dsp:spPr>
        <a:xfrm>
          <a:off x="3530545" y="975889"/>
          <a:ext cx="1176609" cy="19506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ELICOS Standards</a:t>
          </a:r>
          <a:endParaRPr lang="en-AU" sz="1700" kern="1200" dirty="0"/>
        </a:p>
      </dsp:txBody>
      <dsp:txXfrm>
        <a:off x="3530545" y="975889"/>
        <a:ext cx="1176609" cy="1950696"/>
      </dsp:txXfrm>
    </dsp:sp>
    <dsp:sp modelId="{2CA92978-EAA1-436B-9792-0E8CC2DD7DC7}">
      <dsp:nvSpPr>
        <dsp:cNvPr id="0" name=""/>
        <dsp:cNvSpPr/>
      </dsp:nvSpPr>
      <dsp:spPr>
        <a:xfrm>
          <a:off x="4707154" y="975889"/>
          <a:ext cx="1176609" cy="195069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smtClean="0"/>
            <a:t>Foundation Program Standards</a:t>
          </a:r>
          <a:endParaRPr lang="en-AU" sz="1700" kern="1200" dirty="0"/>
        </a:p>
      </dsp:txBody>
      <dsp:txXfrm>
        <a:off x="4707154" y="975889"/>
        <a:ext cx="1176609" cy="1950696"/>
      </dsp:txXfrm>
    </dsp:sp>
    <dsp:sp modelId="{130AB28D-A00F-4BBE-9675-687DC6D7C37F}">
      <dsp:nvSpPr>
        <dsp:cNvPr id="0" name=""/>
        <dsp:cNvSpPr/>
      </dsp:nvSpPr>
      <dsp:spPr>
        <a:xfrm flipV="1">
          <a:off x="0" y="2921120"/>
          <a:ext cx="5884482" cy="35999"/>
        </a:xfrm>
        <a:prstGeom prst="bracePair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2D268-325C-4EEB-86EF-2C3871D5DDED}">
      <dsp:nvSpPr>
        <dsp:cNvPr id="0" name=""/>
        <dsp:cNvSpPr/>
      </dsp:nvSpPr>
      <dsp:spPr>
        <a:xfrm rot="5400000">
          <a:off x="3816429" y="-417646"/>
          <a:ext cx="3571596" cy="52997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Modernising the National Code has been a collaborative process.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A consultation draft National Code was released for public comment in February – March 2017 following initial discussions with peak bodies, state and territory regulators, and other Commonwealth agencies.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The final revised National Code was released on 14 September 2017 and will commence on 1 January 2018.</a:t>
          </a:r>
        </a:p>
      </dsp:txBody>
      <dsp:txXfrm rot="-5400000">
        <a:off x="2952334" y="620800"/>
        <a:ext cx="5125437" cy="3222894"/>
      </dsp:txXfrm>
    </dsp:sp>
    <dsp:sp modelId="{DF57940D-EDD3-4617-B0CE-06C5D3369FB0}">
      <dsp:nvSpPr>
        <dsp:cNvPr id="0" name=""/>
        <dsp:cNvSpPr/>
      </dsp:nvSpPr>
      <dsp:spPr>
        <a:xfrm>
          <a:off x="0" y="144024"/>
          <a:ext cx="2923535" cy="43204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 dirty="0" smtClean="0"/>
            <a:t>Modernising the National Code</a:t>
          </a:r>
          <a:endParaRPr lang="en-AU" sz="3600" kern="1200" dirty="0"/>
        </a:p>
      </dsp:txBody>
      <dsp:txXfrm>
        <a:off x="142715" y="286739"/>
        <a:ext cx="2638105" cy="4035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790A2-4F0B-4E69-9B51-D1C4EF916856}">
      <dsp:nvSpPr>
        <dsp:cNvPr id="0" name=""/>
        <dsp:cNvSpPr/>
      </dsp:nvSpPr>
      <dsp:spPr>
        <a:xfrm rot="5400000">
          <a:off x="3967168" y="-63671"/>
          <a:ext cx="3161756" cy="4577196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6500" kern="1200" dirty="0"/>
        </a:p>
      </dsp:txBody>
      <dsp:txXfrm rot="-5400000">
        <a:off x="3259448" y="798393"/>
        <a:ext cx="4422852" cy="2853068"/>
      </dsp:txXfrm>
    </dsp:sp>
    <dsp:sp modelId="{D4EE5B25-10F2-44F8-9CA1-9C53F7E47665}">
      <dsp:nvSpPr>
        <dsp:cNvPr id="0" name=""/>
        <dsp:cNvSpPr/>
      </dsp:nvSpPr>
      <dsp:spPr>
        <a:xfrm>
          <a:off x="216085" y="219563"/>
          <a:ext cx="3055527" cy="40253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What are we seeking to achieve?</a:t>
          </a:r>
          <a:endParaRPr lang="en-AU" sz="4000" kern="1200" dirty="0"/>
        </a:p>
      </dsp:txBody>
      <dsp:txXfrm>
        <a:off x="365244" y="368722"/>
        <a:ext cx="2757209" cy="3727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BF6E-D76D-49B9-A230-BA539221E6DD}">
      <dsp:nvSpPr>
        <dsp:cNvPr id="0" name=""/>
        <dsp:cNvSpPr/>
      </dsp:nvSpPr>
      <dsp:spPr>
        <a:xfrm rot="5400000">
          <a:off x="3427443" y="-392038"/>
          <a:ext cx="4306347" cy="5248573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The most significant proposed reforms of the National Code are: 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Improving transparency of written agreements (Standard 3).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Strengthening the welfare of younger overseas students (Standard 5).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Providing greater guidance for providers in assessing overseas student transfers (Standard 7).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Strengthening overseas student visa requirements and increasing online learning (Standard 8).</a:t>
          </a:r>
          <a:endParaRPr lang="en-AU" sz="2000" kern="1200" dirty="0"/>
        </a:p>
      </dsp:txBody>
      <dsp:txXfrm rot="-5400000">
        <a:off x="2956331" y="289293"/>
        <a:ext cx="5038354" cy="3885909"/>
      </dsp:txXfrm>
    </dsp:sp>
    <dsp:sp modelId="{2B287DD3-90C9-4E39-8C50-A236560CE54B}">
      <dsp:nvSpPr>
        <dsp:cNvPr id="0" name=""/>
        <dsp:cNvSpPr/>
      </dsp:nvSpPr>
      <dsp:spPr>
        <a:xfrm>
          <a:off x="4008" y="2176"/>
          <a:ext cx="2952322" cy="446014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Key areas for reform</a:t>
          </a:r>
          <a:endParaRPr lang="en-AU" sz="4000" kern="1200" dirty="0"/>
        </a:p>
      </dsp:txBody>
      <dsp:txXfrm>
        <a:off x="148128" y="146296"/>
        <a:ext cx="2664082" cy="4171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F39E-E6BC-43DF-8169-D82D86DCD47E}">
      <dsp:nvSpPr>
        <dsp:cNvPr id="0" name=""/>
        <dsp:cNvSpPr/>
      </dsp:nvSpPr>
      <dsp:spPr>
        <a:xfrm>
          <a:off x="0" y="44198"/>
          <a:ext cx="8568952" cy="138190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n-lt"/>
            </a:rPr>
            <a:t>Formalisation of Enrolment and Written Agreements</a:t>
          </a:r>
          <a:endParaRPr lang="en-AU" sz="4000" kern="1200" dirty="0"/>
        </a:p>
      </dsp:txBody>
      <dsp:txXfrm>
        <a:off x="67459" y="111657"/>
        <a:ext cx="8434034" cy="1246989"/>
      </dsp:txXfrm>
    </dsp:sp>
    <dsp:sp modelId="{08CB5679-C475-46D0-8F45-5A8B37E4D100}">
      <dsp:nvSpPr>
        <dsp:cNvPr id="0" name=""/>
        <dsp:cNvSpPr/>
      </dsp:nvSpPr>
      <dsp:spPr>
        <a:xfrm>
          <a:off x="0" y="1470304"/>
          <a:ext cx="8568952" cy="31382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Continues to focus on the formalisation of enrolment and written agreements.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Includes additional details that should be in a written agreement.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Written agreement may take any form provided it meets the requirements of the ESOS Act and the National Code. </a:t>
          </a:r>
          <a:endParaRPr lang="en-AU" sz="2200" kern="1200" dirty="0"/>
        </a:p>
      </dsp:txBody>
      <dsp:txXfrm>
        <a:off x="0" y="1470304"/>
        <a:ext cx="8568952" cy="31382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77764-5F43-46F9-9638-DA3167FF6F57}">
      <dsp:nvSpPr>
        <dsp:cNvPr id="0" name=""/>
        <dsp:cNvSpPr/>
      </dsp:nvSpPr>
      <dsp:spPr>
        <a:xfrm>
          <a:off x="0" y="0"/>
          <a:ext cx="8496944" cy="105144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800" kern="1200" dirty="0" smtClean="0">
              <a:latin typeface="+mj-lt"/>
            </a:rPr>
            <a:t>Younger Overseas Students</a:t>
          </a:r>
          <a:endParaRPr lang="en-AU" sz="4800" kern="1200" dirty="0"/>
        </a:p>
      </dsp:txBody>
      <dsp:txXfrm>
        <a:off x="51327" y="51327"/>
        <a:ext cx="8394290" cy="948794"/>
      </dsp:txXfrm>
    </dsp:sp>
    <dsp:sp modelId="{55E3B8A2-58AA-40BA-8A6E-5C17328957D2}">
      <dsp:nvSpPr>
        <dsp:cNvPr id="0" name=""/>
        <dsp:cNvSpPr/>
      </dsp:nvSpPr>
      <dsp:spPr>
        <a:xfrm>
          <a:off x="0" y="1055637"/>
          <a:ext cx="8496944" cy="36968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References other regulatory requirements, including state and territory legislation.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give younger students information on who to contact in emergency situations and in cases of abuse.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ensure adults involved in providing student’s accommodation and welfare have working with children clearances appropriate to relevant jurisdiction.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have processes to verify the appropriateness of the student’s accommodation at least every six months.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enrolling a student who already has welfare arrangements in place must negotiate with the releasing provider to ensure no gap in welfare.</a:t>
          </a:r>
          <a:endParaRPr lang="en-AU" sz="2000" kern="1200" dirty="0"/>
        </a:p>
      </dsp:txBody>
      <dsp:txXfrm>
        <a:off x="0" y="1055637"/>
        <a:ext cx="8496944" cy="3696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C118F-77E2-4431-91B9-80150963AB03}">
      <dsp:nvSpPr>
        <dsp:cNvPr id="0" name=""/>
        <dsp:cNvSpPr/>
      </dsp:nvSpPr>
      <dsp:spPr>
        <a:xfrm>
          <a:off x="0" y="0"/>
          <a:ext cx="8496944" cy="121680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Overseas Student Transfers</a:t>
          </a:r>
          <a:endParaRPr lang="en-AU" sz="4000" kern="1200" dirty="0"/>
        </a:p>
      </dsp:txBody>
      <dsp:txXfrm>
        <a:off x="59399" y="59399"/>
        <a:ext cx="8378146" cy="1098002"/>
      </dsp:txXfrm>
    </dsp:sp>
    <dsp:sp modelId="{625E49E8-32CD-40C3-846D-B8DD788CB714}">
      <dsp:nvSpPr>
        <dsp:cNvPr id="0" name=""/>
        <dsp:cNvSpPr/>
      </dsp:nvSpPr>
      <dsp:spPr>
        <a:xfrm>
          <a:off x="72011" y="1308187"/>
          <a:ext cx="8352920" cy="327610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Schools students are only restricted for the first six months of the first school course.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Transfers will be recorded in PRISMS.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not finalise a transfer request refusal in PRISMS until the student has had a chance to access the complaints and appeals process.</a:t>
          </a:r>
          <a:endParaRPr lang="en-AU" sz="2200" kern="1200" dirty="0"/>
        </a:p>
      </dsp:txBody>
      <dsp:txXfrm>
        <a:off x="72011" y="1308187"/>
        <a:ext cx="8352920" cy="32761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0516-6A5C-4117-B238-D746CB32CFAC}">
      <dsp:nvSpPr>
        <dsp:cNvPr id="0" name=""/>
        <dsp:cNvSpPr/>
      </dsp:nvSpPr>
      <dsp:spPr>
        <a:xfrm>
          <a:off x="0" y="0"/>
          <a:ext cx="8496944" cy="133516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Overseas Student Transfers</a:t>
          </a:r>
          <a:endParaRPr lang="en-AU" sz="4000" kern="1200" dirty="0"/>
        </a:p>
      </dsp:txBody>
      <dsp:txXfrm>
        <a:off x="65177" y="65177"/>
        <a:ext cx="8366590" cy="1204810"/>
      </dsp:txXfrm>
    </dsp:sp>
    <dsp:sp modelId="{59ADBC09-71DA-4651-96D8-EBD4AD5B584C}">
      <dsp:nvSpPr>
        <dsp:cNvPr id="0" name=""/>
        <dsp:cNvSpPr/>
      </dsp:nvSpPr>
      <dsp:spPr>
        <a:xfrm>
          <a:off x="0" y="1399059"/>
          <a:ext cx="8496944" cy="349748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Transfer requests should be granted where: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 student has been reported because they are unable to achieve satisfactory course progress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are compassionate or compelling circumstances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 registered provider is not able to deliver the course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is evidence that current courses do not meet overseas student’s expectations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is evidence that the overseas student was misled by the registered provider or an education agent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an appeal (internal or external) on another matter results in a decision or recommendation to release the student. </a:t>
          </a:r>
        </a:p>
      </dsp:txBody>
      <dsp:txXfrm>
        <a:off x="0" y="1399059"/>
        <a:ext cx="8496944" cy="3497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717A-A209-407C-83FD-2BE36429AE9C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B9AE-C34D-46B1-8AB0-CD6B24DC6C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92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A864-35F8-439C-87E3-559D0848E6C6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78D8-0207-415A-AD3E-4B71B96FA1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42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16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35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83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39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37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36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22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b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7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502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239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73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5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39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2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6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400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49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47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30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22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1599299"/>
            <a:ext cx="5688632" cy="1103540"/>
          </a:xfrm>
        </p:spPr>
        <p:txBody>
          <a:bodyPr>
            <a:no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17349"/>
            <a:ext cx="5688632" cy="131566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4771678"/>
            <a:ext cx="2133600" cy="2740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100" i="0" baseline="30000" smtClean="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Opportunity through learning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524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5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23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86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20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500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44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82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25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07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06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68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71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262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829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31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60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2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3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70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8028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4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46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92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59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47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52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324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228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E23F-2A51-4FA1-A4C0-71C450ABED80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DA25-08BB-4F04-9F20-9D5D766F36A4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9131"/>
            <a:ext cx="2643952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3149-54C8-49B9-90F9-4DDBB0A05DCF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C536-D6EB-4390-B6F2-3ACFCEE8DB3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68B1-E032-408B-A5C1-75A3E6D41652}" type="datetimeFigureOut">
              <a:rPr lang="en-AU" smtClean="0"/>
              <a:t>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68B1-E032-408B-A5C1-75A3E6D4165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6/10/2017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0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277987"/>
            <a:ext cx="5688632" cy="1103540"/>
          </a:xfrm>
        </p:spPr>
        <p:txBody>
          <a:bodyPr/>
          <a:lstStyle/>
          <a:p>
            <a:r>
              <a:rPr lang="en-AU" sz="3200" dirty="0"/>
              <a:t>The ESOS Ethos: What’s new for the ESOS National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718147"/>
            <a:ext cx="5832648" cy="2016224"/>
          </a:xfrm>
        </p:spPr>
        <p:txBody>
          <a:bodyPr>
            <a:normAutofit fontScale="92500" lnSpcReduction="20000"/>
          </a:bodyPr>
          <a:lstStyle/>
          <a:p>
            <a:r>
              <a:rPr lang="en-AU" sz="2600" dirty="0" smtClean="0"/>
              <a:t>National Code 2018 </a:t>
            </a:r>
          </a:p>
          <a:p>
            <a:r>
              <a:rPr lang="en-AU" sz="2600" dirty="0" smtClean="0"/>
              <a:t>ELICOS Sector Webinar </a:t>
            </a:r>
            <a:endParaRPr lang="en-AU" sz="2600" i="1" dirty="0"/>
          </a:p>
          <a:p>
            <a:endParaRPr lang="en-AU" sz="1900" i="1" dirty="0" smtClean="0"/>
          </a:p>
          <a:p>
            <a:r>
              <a:rPr lang="en-AU" sz="1900" i="1" dirty="0" smtClean="0"/>
              <a:t>International Group</a:t>
            </a:r>
          </a:p>
          <a:p>
            <a:r>
              <a:rPr lang="en-AU" sz="1900" i="1" dirty="0" smtClean="0"/>
              <a:t>Policy and Legislation Branch </a:t>
            </a:r>
          </a:p>
          <a:p>
            <a:r>
              <a:rPr lang="en-AU" sz="1900" i="1" dirty="0" smtClean="0"/>
              <a:t>Department </a:t>
            </a:r>
            <a:r>
              <a:rPr lang="en-AU" sz="1900" i="1" dirty="0"/>
              <a:t>of Education and Training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8" y="259744"/>
            <a:ext cx="8496944" cy="1157401"/>
            <a:chOff x="0" y="10119"/>
            <a:chExt cx="8496944" cy="1216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10119"/>
              <a:ext cx="8496944" cy="12168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69518"/>
              <a:ext cx="8378146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/>
                <a:t>Student Support Services</a:t>
              </a:r>
              <a:endParaRPr lang="en-AU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1417145"/>
            <a:ext cx="8496944" cy="3461818"/>
            <a:chOff x="0" y="1277536"/>
            <a:chExt cx="8496944" cy="3342246"/>
          </a:xfrm>
        </p:grpSpPr>
        <p:sp>
          <p:nvSpPr>
            <p:cNvPr id="6" name="Rectangle 5"/>
            <p:cNvSpPr/>
            <p:nvPr/>
          </p:nvSpPr>
          <p:spPr>
            <a:xfrm>
              <a:off x="0" y="1277536"/>
              <a:ext cx="8496944" cy="33422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277536"/>
              <a:ext cx="8496944" cy="334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778" tIns="27940" rIns="156464" bIns="279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AU" sz="22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3528" y="1506196"/>
            <a:ext cx="8496944" cy="3342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778" tIns="27940" rIns="156464" bIns="279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Providers must inform students about services on employment rights and conditions, such as the Fair Work Ombudsman.</a:t>
            </a:r>
            <a:endParaRPr lang="en-AU" sz="2200" dirty="0"/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AU" sz="2200" dirty="0" smtClean="0"/>
              <a:t>Providers </a:t>
            </a:r>
            <a:r>
              <a:rPr lang="en-AU" sz="2200" dirty="0"/>
              <a:t>must offer reasonable support to students to enable them to achieve expected learning </a:t>
            </a:r>
            <a:r>
              <a:rPr lang="en-AU" sz="2200" dirty="0" smtClean="0"/>
              <a:t>outcomes, </a:t>
            </a:r>
            <a:r>
              <a:rPr lang="en-AU" sz="2200" dirty="0"/>
              <a:t>regardless of </a:t>
            </a:r>
            <a:r>
              <a:rPr lang="en-AU" sz="2200" dirty="0" smtClean="0"/>
              <a:t>their mode </a:t>
            </a:r>
            <a:r>
              <a:rPr lang="en-AU" sz="2200" dirty="0"/>
              <a:t>of </a:t>
            </a:r>
            <a:r>
              <a:rPr lang="en-AU" sz="2200" dirty="0" smtClean="0"/>
              <a:t>study.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Providers must take reasonable steps to provide a safe environment on campus</a:t>
            </a:r>
            <a:r>
              <a:rPr lang="en-AU" sz="2200" dirty="0"/>
              <a:t> </a:t>
            </a:r>
            <a:r>
              <a:rPr lang="en-AU" sz="2200" dirty="0" smtClean="0"/>
              <a:t>and give students information on:</a:t>
            </a:r>
          </a:p>
          <a:p>
            <a:pPr marL="685800" lvl="2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AU" sz="2200" dirty="0" smtClean="0"/>
              <a:t>seeking assistance and reporting incidents impacting on their wellbeing</a:t>
            </a:r>
          </a:p>
          <a:p>
            <a:pPr marL="685800" lvl="2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safety and awareness relevant to life in Australia. </a:t>
            </a: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103062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7906343"/>
              </p:ext>
            </p:extLst>
          </p:nvPr>
        </p:nvGraphicFramePr>
        <p:xfrm>
          <a:off x="323528" y="257829"/>
          <a:ext cx="8496944" cy="462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73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9096395"/>
              </p:ext>
            </p:extLst>
          </p:nvPr>
        </p:nvGraphicFramePr>
        <p:xfrm>
          <a:off x="323528" y="125859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1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3716655"/>
              </p:ext>
            </p:extLst>
          </p:nvPr>
        </p:nvGraphicFramePr>
        <p:xfrm>
          <a:off x="683568" y="0"/>
          <a:ext cx="7920880" cy="159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7345352"/>
              </p:ext>
            </p:extLst>
          </p:nvPr>
        </p:nvGraphicFramePr>
        <p:xfrm>
          <a:off x="899592" y="1566019"/>
          <a:ext cx="741682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93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3593771"/>
              </p:ext>
            </p:extLst>
          </p:nvPr>
        </p:nvGraphicFramePr>
        <p:xfrm>
          <a:off x="395536" y="269875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6364304"/>
              </p:ext>
            </p:extLst>
          </p:nvPr>
        </p:nvGraphicFramePr>
        <p:xfrm>
          <a:off x="323528" y="197867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5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4850840"/>
              </p:ext>
            </p:extLst>
          </p:nvPr>
        </p:nvGraphicFramePr>
        <p:xfrm>
          <a:off x="251520" y="269875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76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9231" y="269875"/>
            <a:ext cx="7776864" cy="935415"/>
            <a:chOff x="0" y="344"/>
            <a:chExt cx="7776864" cy="935415"/>
          </a:xfrm>
        </p:grpSpPr>
        <p:sp>
          <p:nvSpPr>
            <p:cNvPr id="7" name="Rounded Rectangle 6"/>
            <p:cNvSpPr/>
            <p:nvPr/>
          </p:nvSpPr>
          <p:spPr>
            <a:xfrm>
              <a:off x="0" y="344"/>
              <a:ext cx="777686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663" y="46007"/>
              <a:ext cx="768553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900" kern="1200" dirty="0" smtClean="0"/>
                <a:t>Next Steps</a:t>
              </a:r>
              <a:endParaRPr lang="en-AU" sz="3900" kern="1200" dirty="0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28270779"/>
              </p:ext>
            </p:extLst>
          </p:nvPr>
        </p:nvGraphicFramePr>
        <p:xfrm>
          <a:off x="323528" y="485899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07704" y="4230315"/>
            <a:ext cx="5832640" cy="756390"/>
            <a:chOff x="144019" y="269876"/>
            <a:chExt cx="5832640" cy="756390"/>
          </a:xfrm>
        </p:grpSpPr>
        <p:sp>
          <p:nvSpPr>
            <p:cNvPr id="11" name="Rounded Rectangle 10"/>
            <p:cNvSpPr/>
            <p:nvPr/>
          </p:nvSpPr>
          <p:spPr>
            <a:xfrm>
              <a:off x="144019" y="269876"/>
              <a:ext cx="5832640" cy="7563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80943" y="306800"/>
              <a:ext cx="5758792" cy="682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000" kern="1200" dirty="0" smtClean="0"/>
                <a:t>www.internationaleducation.gov.au</a:t>
              </a:r>
              <a:endParaRPr lang="en-AU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48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3009624"/>
              </p:ext>
            </p:extLst>
          </p:nvPr>
        </p:nvGraphicFramePr>
        <p:xfrm>
          <a:off x="251520" y="269875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693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413891"/>
            <a:ext cx="8229600" cy="4401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200" dirty="0" smtClean="0"/>
          </a:p>
          <a:p>
            <a:pPr marL="0" indent="0" algn="ctr">
              <a:buNone/>
            </a:pPr>
            <a:r>
              <a:rPr lang="en-AU" sz="7200" smtClean="0"/>
              <a:t>Thank you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22041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560013"/>
              </p:ext>
            </p:extLst>
          </p:nvPr>
        </p:nvGraphicFramePr>
        <p:xfrm>
          <a:off x="323528" y="269875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27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1883"/>
            <a:ext cx="8229600" cy="857250"/>
          </a:xfrm>
        </p:spPr>
        <p:txBody>
          <a:bodyPr>
            <a:noAutofit/>
          </a:bodyPr>
          <a:lstStyle/>
          <a:p>
            <a:r>
              <a:rPr lang="en-AU" sz="4000" dirty="0" smtClean="0"/>
              <a:t>The International Education Landscape</a:t>
            </a:r>
            <a:endParaRPr lang="en-AU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02602"/>
              </p:ext>
            </p:extLst>
          </p:nvPr>
        </p:nvGraphicFramePr>
        <p:xfrm>
          <a:off x="838564" y="1777252"/>
          <a:ext cx="588448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8564" y="1268406"/>
            <a:ext cx="7141694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The National Strategy for International Education 2025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6028" y="1916478"/>
            <a:ext cx="1264230" cy="28178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Student Visa Program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95073"/>
              </p:ext>
            </p:extLst>
          </p:nvPr>
        </p:nvGraphicFramePr>
        <p:xfrm>
          <a:off x="539552" y="341883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7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12875529"/>
              </p:ext>
            </p:extLst>
          </p:nvPr>
        </p:nvGraphicFramePr>
        <p:xfrm>
          <a:off x="467544" y="269875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28644994"/>
              </p:ext>
            </p:extLst>
          </p:nvPr>
        </p:nvGraphicFramePr>
        <p:xfrm>
          <a:off x="467544" y="413891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5387844"/>
              </p:ext>
            </p:extLst>
          </p:nvPr>
        </p:nvGraphicFramePr>
        <p:xfrm>
          <a:off x="323528" y="197867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5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395536" y="149212"/>
            <a:ext cx="8352928" cy="1216800"/>
            <a:chOff x="0" y="0"/>
            <a:chExt cx="8352928" cy="1216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8352928" cy="121680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59399"/>
              <a:ext cx="8234130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>
                  <a:latin typeface="+mj-lt"/>
                </a:rPr>
                <a:t>Education Agents</a:t>
              </a:r>
              <a:endParaRPr lang="en-AU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1461115"/>
            <a:ext cx="8352928" cy="3537935"/>
            <a:chOff x="0" y="1311903"/>
            <a:chExt cx="8352928" cy="3537935"/>
          </a:xfrm>
        </p:grpSpPr>
        <p:sp>
          <p:nvSpPr>
            <p:cNvPr id="6" name="Rectangle 5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20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AU" sz="2000" kern="12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536" y="1461115"/>
            <a:ext cx="8352928" cy="3537935"/>
            <a:chOff x="0" y="1311903"/>
            <a:chExt cx="8352928" cy="3537935"/>
          </a:xfrm>
        </p:grpSpPr>
        <p:sp>
          <p:nvSpPr>
            <p:cNvPr id="17" name="Rectangle 16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20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Providers must enter and maintain the details of education agents with whom they have a written agreement in PRISMS.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The written agreement must set out the rights and responsibilities of each party, processes for monitoring the agent, corrective and preventative action that may be taken, and termination conditions.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Providers must require their agents to: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declare and avoid conflicts of interest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observe appropriate levels of confidentiality and transparency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act honestly and in good faith, and in the student’s best interest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have knowledge of the international education system.</a:t>
              </a:r>
              <a:endParaRPr lang="en-AU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341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0099567"/>
              </p:ext>
            </p:extLst>
          </p:nvPr>
        </p:nvGraphicFramePr>
        <p:xfrm>
          <a:off x="323528" y="269875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31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f573d175-c8a3-40db-b946-d9035ceedbf7"/>
  <p:tag name="_AMO_REPORTCONTROLSVISIBLE" val="Empty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7F7F7F"/>
      </a:lt1>
      <a:dk2>
        <a:srgbClr val="00757A"/>
      </a:dk2>
      <a:lt2>
        <a:srgbClr val="FFFFFF"/>
      </a:lt2>
      <a:accent1>
        <a:srgbClr val="00757A"/>
      </a:accent1>
      <a:accent2>
        <a:srgbClr val="DAE7E8"/>
      </a:accent2>
      <a:accent3>
        <a:srgbClr val="7F7F7F"/>
      </a:accent3>
      <a:accent4>
        <a:srgbClr val="E5E5E5"/>
      </a:accent4>
      <a:accent5>
        <a:srgbClr val="FFFFFF"/>
      </a:accent5>
      <a:accent6>
        <a:srgbClr val="FFFFFF"/>
      </a:accent6>
      <a:hlink>
        <a:srgbClr val="00757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C2856020E334595650CEA1623B566" ma:contentTypeVersion="2" ma:contentTypeDescription="Create a new document." ma:contentTypeScope="" ma:versionID="f1e9b8e6dad2e4f63071687c2834a024">
  <xsd:schema xmlns:xsd="http://www.w3.org/2001/XMLSchema" xmlns:xs="http://www.w3.org/2001/XMLSchema" xmlns:p="http://schemas.microsoft.com/office/2006/metadata/properties" xmlns:ns1="http://schemas.microsoft.com/sharepoint/v3" xmlns:ns2="3fd923d6-93e3-4fa8-ae35-57542f38c5f0" targetNamespace="http://schemas.microsoft.com/office/2006/metadata/properties" ma:root="true" ma:fieldsID="b5a68f0176d2acaf6e0268ffa50c85f5" ns1:_="" ns2:_="">
    <xsd:import namespace="http://schemas.microsoft.com/sharepoint/v3"/>
    <xsd:import namespace="3fd923d6-93e3-4fa8-ae35-57542f38c5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923d6-93e3-4fa8-ae35-57542f38c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5BB4D2-AEDF-4C67-B04C-A5DD70715F22}"/>
</file>

<file path=customXml/itemProps2.xml><?xml version="1.0" encoding="utf-8"?>
<ds:datastoreItem xmlns:ds="http://schemas.openxmlformats.org/officeDocument/2006/customXml" ds:itemID="{DF55A463-E88A-4765-9A1A-8834114F8F6A}"/>
</file>

<file path=customXml/itemProps3.xml><?xml version="1.0" encoding="utf-8"?>
<ds:datastoreItem xmlns:ds="http://schemas.openxmlformats.org/officeDocument/2006/customXml" ds:itemID="{5847B031-0593-4385-B3DD-91C3E65F4E4E}"/>
</file>

<file path=docProps/app.xml><?xml version="1.0" encoding="utf-8"?>
<Properties xmlns="http://schemas.openxmlformats.org/officeDocument/2006/extended-properties" xmlns:vt="http://schemas.openxmlformats.org/officeDocument/2006/docPropsVTypes">
  <TotalTime>5286</TotalTime>
  <Words>964</Words>
  <Application>Microsoft Office PowerPoint</Application>
  <PresentationFormat>Custom</PresentationFormat>
  <Paragraphs>113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Custom Design</vt:lpstr>
      <vt:lpstr>1_Custom Design</vt:lpstr>
      <vt:lpstr>2_Custom Design</vt:lpstr>
      <vt:lpstr>The ESOS Ethos: What’s new for the ESOS National Code</vt:lpstr>
      <vt:lpstr>PowerPoint Presentation</vt:lpstr>
      <vt:lpstr>The International Education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Jones</dc:creator>
  <cp:lastModifiedBy>Burgnapha Sanoubane</cp:lastModifiedBy>
  <cp:revision>199</cp:revision>
  <cp:lastPrinted>2017-09-26T22:17:12Z</cp:lastPrinted>
  <dcterms:created xsi:type="dcterms:W3CDTF">2014-06-03T05:41:25Z</dcterms:created>
  <dcterms:modified xsi:type="dcterms:W3CDTF">2017-10-06T04:16:20Z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0x0101003CDC2856020E334595650CEA1623B566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