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  <p:sldMasterId id="2147483662" r:id="rId6"/>
  </p:sldMasterIdLst>
  <p:notesMasterIdLst>
    <p:notesMasterId r:id="rId26"/>
  </p:notesMasterIdLst>
  <p:handoutMasterIdLst>
    <p:handoutMasterId r:id="rId27"/>
  </p:handoutMasterIdLst>
  <p:sldIdLst>
    <p:sldId id="256" r:id="rId7"/>
    <p:sldId id="273" r:id="rId8"/>
    <p:sldId id="270" r:id="rId9"/>
    <p:sldId id="258" r:id="rId10"/>
    <p:sldId id="259" r:id="rId11"/>
    <p:sldId id="260" r:id="rId12"/>
    <p:sldId id="261" r:id="rId13"/>
    <p:sldId id="277" r:id="rId14"/>
    <p:sldId id="262" r:id="rId15"/>
    <p:sldId id="278" r:id="rId16"/>
    <p:sldId id="264" r:id="rId17"/>
    <p:sldId id="271" r:id="rId18"/>
    <p:sldId id="269" r:id="rId19"/>
    <p:sldId id="265" r:id="rId20"/>
    <p:sldId id="267" r:id="rId21"/>
    <p:sldId id="268" r:id="rId22"/>
    <p:sldId id="274" r:id="rId23"/>
    <p:sldId id="275" r:id="rId24"/>
    <p:sldId id="257" r:id="rId25"/>
  </p:sldIdLst>
  <p:sldSz cx="9144000" cy="5148263"/>
  <p:notesSz cx="6797675" cy="9926638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F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52839" autoAdjust="0"/>
  </p:normalViewPr>
  <p:slideViewPr>
    <p:cSldViewPr>
      <p:cViewPr>
        <p:scale>
          <a:sx n="64" d="100"/>
          <a:sy n="64" d="100"/>
        </p:scale>
        <p:origin x="-1506" y="-72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FFF97-86E7-4AF5-A44E-A13FA54B494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8B4AEB7A-58A2-4314-AC52-91069871C3D5}">
      <dgm:prSet phldrT="[Text]"/>
      <dgm:spPr/>
      <dgm:t>
        <a:bodyPr/>
        <a:lstStyle/>
        <a:p>
          <a:r>
            <a:rPr lang="en-AU" dirty="0" smtClean="0"/>
            <a:t>What messages will I take back to my institution? </a:t>
          </a:r>
          <a:endParaRPr lang="en-AU" dirty="0"/>
        </a:p>
      </dgm:t>
    </dgm:pt>
    <dgm:pt modelId="{A89F6330-2381-4F3E-A10B-6BE0C49B4DCD}" type="parTrans" cxnId="{9BB62046-4972-4F67-B9E2-5445C27032E7}">
      <dgm:prSet/>
      <dgm:spPr/>
      <dgm:t>
        <a:bodyPr/>
        <a:lstStyle/>
        <a:p>
          <a:endParaRPr lang="en-AU"/>
        </a:p>
      </dgm:t>
    </dgm:pt>
    <dgm:pt modelId="{3CFAAB92-6D5C-44D1-97A7-D9B1C2BB9F5D}" type="sibTrans" cxnId="{9BB62046-4972-4F67-B9E2-5445C27032E7}">
      <dgm:prSet/>
      <dgm:spPr/>
      <dgm:t>
        <a:bodyPr/>
        <a:lstStyle/>
        <a:p>
          <a:endParaRPr lang="en-AU"/>
        </a:p>
      </dgm:t>
    </dgm:pt>
    <dgm:pt modelId="{5384E159-D579-4E51-8170-6F92340DD7B9}">
      <dgm:prSet phldrT="[Text]"/>
      <dgm:spPr/>
      <dgm:t>
        <a:bodyPr/>
        <a:lstStyle/>
        <a:p>
          <a:r>
            <a:rPr lang="en-AU" dirty="0" smtClean="0"/>
            <a:t>What changes does my institution need to make to policies and procedures?</a:t>
          </a:r>
          <a:endParaRPr lang="en-AU" dirty="0"/>
        </a:p>
      </dgm:t>
    </dgm:pt>
    <dgm:pt modelId="{DDF07AE5-4D10-4F95-9C2D-B9187BC56CF5}" type="parTrans" cxnId="{C39F4D53-41F0-4676-B62D-ABA60C296738}">
      <dgm:prSet/>
      <dgm:spPr/>
      <dgm:t>
        <a:bodyPr/>
        <a:lstStyle/>
        <a:p>
          <a:endParaRPr lang="en-AU"/>
        </a:p>
      </dgm:t>
    </dgm:pt>
    <dgm:pt modelId="{29BCA48B-C212-45C0-9AE9-B8CB3E9FA101}" type="sibTrans" cxnId="{C39F4D53-41F0-4676-B62D-ABA60C296738}">
      <dgm:prSet/>
      <dgm:spPr/>
      <dgm:t>
        <a:bodyPr/>
        <a:lstStyle/>
        <a:p>
          <a:endParaRPr lang="en-AU"/>
        </a:p>
      </dgm:t>
    </dgm:pt>
    <dgm:pt modelId="{705218FB-2CA0-4FEC-B6D0-7B960503C1DC}">
      <dgm:prSet phldrT="[Text]"/>
      <dgm:spPr/>
      <dgm:t>
        <a:bodyPr/>
        <a:lstStyle/>
        <a:p>
          <a:r>
            <a:rPr lang="en-AU" dirty="0" smtClean="0"/>
            <a:t>What steps do we need to take to make this happen, and when? </a:t>
          </a:r>
          <a:endParaRPr lang="en-AU" dirty="0"/>
        </a:p>
      </dgm:t>
    </dgm:pt>
    <dgm:pt modelId="{0F1720D0-7512-4253-ACEF-014F7869CA6F}" type="parTrans" cxnId="{FA052C28-F35E-4900-85E1-6A15F447CF0D}">
      <dgm:prSet/>
      <dgm:spPr/>
      <dgm:t>
        <a:bodyPr/>
        <a:lstStyle/>
        <a:p>
          <a:endParaRPr lang="en-AU"/>
        </a:p>
      </dgm:t>
    </dgm:pt>
    <dgm:pt modelId="{496D17DF-808D-4D37-84C2-05F7882BE302}" type="sibTrans" cxnId="{FA052C28-F35E-4900-85E1-6A15F447CF0D}">
      <dgm:prSet/>
      <dgm:spPr/>
      <dgm:t>
        <a:bodyPr/>
        <a:lstStyle/>
        <a:p>
          <a:endParaRPr lang="en-AU"/>
        </a:p>
      </dgm:t>
    </dgm:pt>
    <dgm:pt modelId="{61CE8435-751C-44B9-ACA9-0706BDDC9CDC}" type="pres">
      <dgm:prSet presAssocID="{D04FFF97-86E7-4AF5-A44E-A13FA54B49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918C1020-D861-4BDE-A33F-D0394238A0BB}" type="pres">
      <dgm:prSet presAssocID="{D04FFF97-86E7-4AF5-A44E-A13FA54B4940}" presName="Name1" presStyleCnt="0"/>
      <dgm:spPr/>
    </dgm:pt>
    <dgm:pt modelId="{D674601F-99D5-47E5-8624-BC1CA0263F0B}" type="pres">
      <dgm:prSet presAssocID="{D04FFF97-86E7-4AF5-A44E-A13FA54B4940}" presName="cycle" presStyleCnt="0"/>
      <dgm:spPr/>
    </dgm:pt>
    <dgm:pt modelId="{0378A0E1-96D7-4952-867F-B71CE1BCF52C}" type="pres">
      <dgm:prSet presAssocID="{D04FFF97-86E7-4AF5-A44E-A13FA54B4940}" presName="srcNode" presStyleLbl="node1" presStyleIdx="0" presStyleCnt="3"/>
      <dgm:spPr/>
    </dgm:pt>
    <dgm:pt modelId="{E14C80A0-999E-475F-8DE8-2FD1FF287DEF}" type="pres">
      <dgm:prSet presAssocID="{D04FFF97-86E7-4AF5-A44E-A13FA54B4940}" presName="conn" presStyleLbl="parChTrans1D2" presStyleIdx="0" presStyleCnt="1"/>
      <dgm:spPr/>
      <dgm:t>
        <a:bodyPr/>
        <a:lstStyle/>
        <a:p>
          <a:endParaRPr lang="en-AU"/>
        </a:p>
      </dgm:t>
    </dgm:pt>
    <dgm:pt modelId="{89A20DA0-BB07-4FC0-A1A4-7CF31B9C17AB}" type="pres">
      <dgm:prSet presAssocID="{D04FFF97-86E7-4AF5-A44E-A13FA54B4940}" presName="extraNode" presStyleLbl="node1" presStyleIdx="0" presStyleCnt="3"/>
      <dgm:spPr/>
    </dgm:pt>
    <dgm:pt modelId="{6844E061-EC73-4782-9256-F234FBA566ED}" type="pres">
      <dgm:prSet presAssocID="{D04FFF97-86E7-4AF5-A44E-A13FA54B4940}" presName="dstNode" presStyleLbl="node1" presStyleIdx="0" presStyleCnt="3"/>
      <dgm:spPr/>
    </dgm:pt>
    <dgm:pt modelId="{EBA33751-95B3-471A-8735-9B689F06A867}" type="pres">
      <dgm:prSet presAssocID="{8B4AEB7A-58A2-4314-AC52-91069871C3D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3C0A287-B9D0-43E2-957E-32D2F370E4D0}" type="pres">
      <dgm:prSet presAssocID="{8B4AEB7A-58A2-4314-AC52-91069871C3D5}" presName="accent_1" presStyleCnt="0"/>
      <dgm:spPr/>
    </dgm:pt>
    <dgm:pt modelId="{5F598A0C-DE5C-4FED-A165-964E6F11AE8E}" type="pres">
      <dgm:prSet presAssocID="{8B4AEB7A-58A2-4314-AC52-91069871C3D5}" presName="accentRepeatNode" presStyleLbl="solidFgAcc1" presStyleIdx="0" presStyleCnt="3"/>
      <dgm:spPr/>
    </dgm:pt>
    <dgm:pt modelId="{950B1F2D-C157-4524-849A-F95678F3012C}" type="pres">
      <dgm:prSet presAssocID="{5384E159-D579-4E51-8170-6F92340DD7B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BC53F73-763E-429E-9C32-43160B43AA27}" type="pres">
      <dgm:prSet presAssocID="{5384E159-D579-4E51-8170-6F92340DD7B9}" presName="accent_2" presStyleCnt="0"/>
      <dgm:spPr/>
    </dgm:pt>
    <dgm:pt modelId="{4DC2D0AC-DEE3-4FED-BD3A-FDA8C9D6EB96}" type="pres">
      <dgm:prSet presAssocID="{5384E159-D579-4E51-8170-6F92340DD7B9}" presName="accentRepeatNode" presStyleLbl="solidFgAcc1" presStyleIdx="1" presStyleCnt="3"/>
      <dgm:spPr/>
    </dgm:pt>
    <dgm:pt modelId="{12528C4A-0189-45DA-B2E3-457946EA46EA}" type="pres">
      <dgm:prSet presAssocID="{705218FB-2CA0-4FEC-B6D0-7B960503C1D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C7F4AC3-83E3-42F7-AFBC-FF572B82D73F}" type="pres">
      <dgm:prSet presAssocID="{705218FB-2CA0-4FEC-B6D0-7B960503C1DC}" presName="accent_3" presStyleCnt="0"/>
      <dgm:spPr/>
    </dgm:pt>
    <dgm:pt modelId="{BF98CD21-2A54-407A-A5D1-1880E2D15CCE}" type="pres">
      <dgm:prSet presAssocID="{705218FB-2CA0-4FEC-B6D0-7B960503C1DC}" presName="accentRepeatNode" presStyleLbl="solidFgAcc1" presStyleIdx="2" presStyleCnt="3"/>
      <dgm:spPr/>
    </dgm:pt>
  </dgm:ptLst>
  <dgm:cxnLst>
    <dgm:cxn modelId="{CB193A5C-521A-4684-B7DB-2B7A9BD06A61}" type="presOf" srcId="{D04FFF97-86E7-4AF5-A44E-A13FA54B4940}" destId="{61CE8435-751C-44B9-ACA9-0706BDDC9CDC}" srcOrd="0" destOrd="0" presId="urn:microsoft.com/office/officeart/2008/layout/VerticalCurvedList"/>
    <dgm:cxn modelId="{9F809093-3755-4B5C-912F-D67C4F2D4484}" type="presOf" srcId="{705218FB-2CA0-4FEC-B6D0-7B960503C1DC}" destId="{12528C4A-0189-45DA-B2E3-457946EA46EA}" srcOrd="0" destOrd="0" presId="urn:microsoft.com/office/officeart/2008/layout/VerticalCurvedList"/>
    <dgm:cxn modelId="{9BB62046-4972-4F67-B9E2-5445C27032E7}" srcId="{D04FFF97-86E7-4AF5-A44E-A13FA54B4940}" destId="{8B4AEB7A-58A2-4314-AC52-91069871C3D5}" srcOrd="0" destOrd="0" parTransId="{A89F6330-2381-4F3E-A10B-6BE0C49B4DCD}" sibTransId="{3CFAAB92-6D5C-44D1-97A7-D9B1C2BB9F5D}"/>
    <dgm:cxn modelId="{D8FED4A5-0533-47B1-9777-BFB25F9219B2}" type="presOf" srcId="{8B4AEB7A-58A2-4314-AC52-91069871C3D5}" destId="{EBA33751-95B3-471A-8735-9B689F06A867}" srcOrd="0" destOrd="0" presId="urn:microsoft.com/office/officeart/2008/layout/VerticalCurvedList"/>
    <dgm:cxn modelId="{F4EC5BBA-DEC4-4284-853C-4443CA7B7D36}" type="presOf" srcId="{3CFAAB92-6D5C-44D1-97A7-D9B1C2BB9F5D}" destId="{E14C80A0-999E-475F-8DE8-2FD1FF287DEF}" srcOrd="0" destOrd="0" presId="urn:microsoft.com/office/officeart/2008/layout/VerticalCurvedList"/>
    <dgm:cxn modelId="{FA052C28-F35E-4900-85E1-6A15F447CF0D}" srcId="{D04FFF97-86E7-4AF5-A44E-A13FA54B4940}" destId="{705218FB-2CA0-4FEC-B6D0-7B960503C1DC}" srcOrd="2" destOrd="0" parTransId="{0F1720D0-7512-4253-ACEF-014F7869CA6F}" sibTransId="{496D17DF-808D-4D37-84C2-05F7882BE302}"/>
    <dgm:cxn modelId="{C39F4D53-41F0-4676-B62D-ABA60C296738}" srcId="{D04FFF97-86E7-4AF5-A44E-A13FA54B4940}" destId="{5384E159-D579-4E51-8170-6F92340DD7B9}" srcOrd="1" destOrd="0" parTransId="{DDF07AE5-4D10-4F95-9C2D-B9187BC56CF5}" sibTransId="{29BCA48B-C212-45C0-9AE9-B8CB3E9FA101}"/>
    <dgm:cxn modelId="{E1D6E69B-4E09-461F-9F47-ADE329DB4B20}" type="presOf" srcId="{5384E159-D579-4E51-8170-6F92340DD7B9}" destId="{950B1F2D-C157-4524-849A-F95678F3012C}" srcOrd="0" destOrd="0" presId="urn:microsoft.com/office/officeart/2008/layout/VerticalCurvedList"/>
    <dgm:cxn modelId="{A23C10CE-2B49-4278-93A4-20661DC379E0}" type="presParOf" srcId="{61CE8435-751C-44B9-ACA9-0706BDDC9CDC}" destId="{918C1020-D861-4BDE-A33F-D0394238A0BB}" srcOrd="0" destOrd="0" presId="urn:microsoft.com/office/officeart/2008/layout/VerticalCurvedList"/>
    <dgm:cxn modelId="{A4834DE4-1629-4FED-8177-37D7A5764953}" type="presParOf" srcId="{918C1020-D861-4BDE-A33F-D0394238A0BB}" destId="{D674601F-99D5-47E5-8624-BC1CA0263F0B}" srcOrd="0" destOrd="0" presId="urn:microsoft.com/office/officeart/2008/layout/VerticalCurvedList"/>
    <dgm:cxn modelId="{D7501FF9-BD76-44A9-BCFF-C9DE6034DB7E}" type="presParOf" srcId="{D674601F-99D5-47E5-8624-BC1CA0263F0B}" destId="{0378A0E1-96D7-4952-867F-B71CE1BCF52C}" srcOrd="0" destOrd="0" presId="urn:microsoft.com/office/officeart/2008/layout/VerticalCurvedList"/>
    <dgm:cxn modelId="{258223B8-5896-4075-AE7B-C91296D7CE90}" type="presParOf" srcId="{D674601F-99D5-47E5-8624-BC1CA0263F0B}" destId="{E14C80A0-999E-475F-8DE8-2FD1FF287DEF}" srcOrd="1" destOrd="0" presId="urn:microsoft.com/office/officeart/2008/layout/VerticalCurvedList"/>
    <dgm:cxn modelId="{49485E03-270B-43A9-B940-FD651A497987}" type="presParOf" srcId="{D674601F-99D5-47E5-8624-BC1CA0263F0B}" destId="{89A20DA0-BB07-4FC0-A1A4-7CF31B9C17AB}" srcOrd="2" destOrd="0" presId="urn:microsoft.com/office/officeart/2008/layout/VerticalCurvedList"/>
    <dgm:cxn modelId="{A219FD86-3B38-4794-B5B0-1985BC6E2692}" type="presParOf" srcId="{D674601F-99D5-47E5-8624-BC1CA0263F0B}" destId="{6844E061-EC73-4782-9256-F234FBA566ED}" srcOrd="3" destOrd="0" presId="urn:microsoft.com/office/officeart/2008/layout/VerticalCurvedList"/>
    <dgm:cxn modelId="{53BE3AC4-6502-45AA-BE95-013CCA9A18BA}" type="presParOf" srcId="{918C1020-D861-4BDE-A33F-D0394238A0BB}" destId="{EBA33751-95B3-471A-8735-9B689F06A867}" srcOrd="1" destOrd="0" presId="urn:microsoft.com/office/officeart/2008/layout/VerticalCurvedList"/>
    <dgm:cxn modelId="{D7F3CC76-E333-439C-8802-ED593E110BE9}" type="presParOf" srcId="{918C1020-D861-4BDE-A33F-D0394238A0BB}" destId="{C3C0A287-B9D0-43E2-957E-32D2F370E4D0}" srcOrd="2" destOrd="0" presId="urn:microsoft.com/office/officeart/2008/layout/VerticalCurvedList"/>
    <dgm:cxn modelId="{7B01FAB5-EC1E-410A-B987-7D8F9D2D62E8}" type="presParOf" srcId="{C3C0A287-B9D0-43E2-957E-32D2F370E4D0}" destId="{5F598A0C-DE5C-4FED-A165-964E6F11AE8E}" srcOrd="0" destOrd="0" presId="urn:microsoft.com/office/officeart/2008/layout/VerticalCurvedList"/>
    <dgm:cxn modelId="{88546C41-D04E-489C-AE99-8AA2A28F6D8A}" type="presParOf" srcId="{918C1020-D861-4BDE-A33F-D0394238A0BB}" destId="{950B1F2D-C157-4524-849A-F95678F3012C}" srcOrd="3" destOrd="0" presId="urn:microsoft.com/office/officeart/2008/layout/VerticalCurvedList"/>
    <dgm:cxn modelId="{2359184B-5B9C-4F96-B33F-09868F96C1D0}" type="presParOf" srcId="{918C1020-D861-4BDE-A33F-D0394238A0BB}" destId="{5BC53F73-763E-429E-9C32-43160B43AA27}" srcOrd="4" destOrd="0" presId="urn:microsoft.com/office/officeart/2008/layout/VerticalCurvedList"/>
    <dgm:cxn modelId="{FAB0FB01-7811-44C9-84E5-C805162E6336}" type="presParOf" srcId="{5BC53F73-763E-429E-9C32-43160B43AA27}" destId="{4DC2D0AC-DEE3-4FED-BD3A-FDA8C9D6EB96}" srcOrd="0" destOrd="0" presId="urn:microsoft.com/office/officeart/2008/layout/VerticalCurvedList"/>
    <dgm:cxn modelId="{C040607A-C0FE-4B49-8914-EA597A11691E}" type="presParOf" srcId="{918C1020-D861-4BDE-A33F-D0394238A0BB}" destId="{12528C4A-0189-45DA-B2E3-457946EA46EA}" srcOrd="5" destOrd="0" presId="urn:microsoft.com/office/officeart/2008/layout/VerticalCurvedList"/>
    <dgm:cxn modelId="{24DEC285-1A2E-4B7A-A45C-88E3237E4BDC}" type="presParOf" srcId="{918C1020-D861-4BDE-A33F-D0394238A0BB}" destId="{9C7F4AC3-83E3-42F7-AFBC-FF572B82D73F}" srcOrd="6" destOrd="0" presId="urn:microsoft.com/office/officeart/2008/layout/VerticalCurvedList"/>
    <dgm:cxn modelId="{ABE5A270-AAD5-4984-A891-482A2CE2ED5A}" type="presParOf" srcId="{9C7F4AC3-83E3-42F7-AFBC-FF572B82D73F}" destId="{BF98CD21-2A54-407A-A5D1-1880E2D15C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4FF341-1EB2-476D-9251-B357D560250A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E3A5ADF8-3CC7-43BF-8C37-24D42462D30E}">
      <dgm:prSet phldrT="[Text]"/>
      <dgm:spPr/>
      <dgm:t>
        <a:bodyPr/>
        <a:lstStyle/>
        <a:p>
          <a:r>
            <a:rPr lang="en-AU" dirty="0" smtClean="0"/>
            <a:t>Overseas Student Visa Requirements</a:t>
          </a:r>
          <a:endParaRPr lang="en-AU" dirty="0"/>
        </a:p>
      </dgm:t>
    </dgm:pt>
    <dgm:pt modelId="{1F777B17-3B6A-43FA-BF04-EBF2C7207AD9}" type="parTrans" cxnId="{0AC31C39-0CA9-4315-A104-E8C64DEC1E81}">
      <dgm:prSet/>
      <dgm:spPr/>
      <dgm:t>
        <a:bodyPr/>
        <a:lstStyle/>
        <a:p>
          <a:endParaRPr lang="en-AU"/>
        </a:p>
      </dgm:t>
    </dgm:pt>
    <dgm:pt modelId="{024033FB-7335-4289-932A-2AB38A6B4F8A}" type="sibTrans" cxnId="{0AC31C39-0CA9-4315-A104-E8C64DEC1E81}">
      <dgm:prSet/>
      <dgm:spPr/>
      <dgm:t>
        <a:bodyPr/>
        <a:lstStyle/>
        <a:p>
          <a:endParaRPr lang="en-AU"/>
        </a:p>
      </dgm:t>
    </dgm:pt>
    <dgm:pt modelId="{CD3FD46D-AE7F-4AF0-8C55-137D9A1A0096}" type="pres">
      <dgm:prSet presAssocID="{0C4FF341-1EB2-476D-9251-B357D560250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91CC189C-9175-4EB4-84CF-03853664CD94}" type="pres">
      <dgm:prSet presAssocID="{E3A5ADF8-3CC7-43BF-8C37-24D42462D30E}" presName="root" presStyleCnt="0">
        <dgm:presLayoutVars>
          <dgm:chMax/>
          <dgm:chPref val="4"/>
        </dgm:presLayoutVars>
      </dgm:prSet>
      <dgm:spPr/>
    </dgm:pt>
    <dgm:pt modelId="{913C9869-9482-4807-A4F7-3F7D2CDFF172}" type="pres">
      <dgm:prSet presAssocID="{E3A5ADF8-3CC7-43BF-8C37-24D42462D30E}" presName="rootComposite" presStyleCnt="0">
        <dgm:presLayoutVars/>
      </dgm:prSet>
      <dgm:spPr/>
    </dgm:pt>
    <dgm:pt modelId="{FC762E13-13A7-4A2A-8286-C2B6BA34A1AF}" type="pres">
      <dgm:prSet presAssocID="{E3A5ADF8-3CC7-43BF-8C37-24D42462D30E}" presName="rootText" presStyleLbl="node0" presStyleIdx="0" presStyleCnt="1" custScaleX="97065" custScaleY="321490" custLinFactNeighborX="-11879" custLinFactNeighborY="4575">
        <dgm:presLayoutVars>
          <dgm:chMax/>
          <dgm:chPref val="4"/>
        </dgm:presLayoutVars>
      </dgm:prSet>
      <dgm:spPr/>
      <dgm:t>
        <a:bodyPr/>
        <a:lstStyle/>
        <a:p>
          <a:endParaRPr lang="en-AU"/>
        </a:p>
      </dgm:t>
    </dgm:pt>
    <dgm:pt modelId="{3F2D0751-EDCE-4959-9381-031EF9F1CE1B}" type="pres">
      <dgm:prSet presAssocID="{E3A5ADF8-3CC7-43BF-8C37-24D42462D30E}" presName="childShape" presStyleCnt="0">
        <dgm:presLayoutVars>
          <dgm:chMax val="0"/>
          <dgm:chPref val="0"/>
        </dgm:presLayoutVars>
      </dgm:prSet>
      <dgm:spPr/>
    </dgm:pt>
  </dgm:ptLst>
  <dgm:cxnLst>
    <dgm:cxn modelId="{0AC31C39-0CA9-4315-A104-E8C64DEC1E81}" srcId="{0C4FF341-1EB2-476D-9251-B357D560250A}" destId="{E3A5ADF8-3CC7-43BF-8C37-24D42462D30E}" srcOrd="0" destOrd="0" parTransId="{1F777B17-3B6A-43FA-BF04-EBF2C7207AD9}" sibTransId="{024033FB-7335-4289-932A-2AB38A6B4F8A}"/>
    <dgm:cxn modelId="{F1EA90D0-6DBD-4B22-894F-AB9693A4CCD7}" type="presOf" srcId="{0C4FF341-1EB2-476D-9251-B357D560250A}" destId="{CD3FD46D-AE7F-4AF0-8C55-137D9A1A0096}" srcOrd="0" destOrd="0" presId="urn:microsoft.com/office/officeart/2008/layout/PictureAccentList"/>
    <dgm:cxn modelId="{0AF9FA18-3847-4353-B910-1D7BCEF39715}" type="presOf" srcId="{E3A5ADF8-3CC7-43BF-8C37-24D42462D30E}" destId="{FC762E13-13A7-4A2A-8286-C2B6BA34A1AF}" srcOrd="0" destOrd="0" presId="urn:microsoft.com/office/officeart/2008/layout/PictureAccentList"/>
    <dgm:cxn modelId="{F7F487C9-1BF1-4C79-8EE8-028783CF03FA}" type="presParOf" srcId="{CD3FD46D-AE7F-4AF0-8C55-137D9A1A0096}" destId="{91CC189C-9175-4EB4-84CF-03853664CD94}" srcOrd="0" destOrd="0" presId="urn:microsoft.com/office/officeart/2008/layout/PictureAccentList"/>
    <dgm:cxn modelId="{1F8A015E-8CA5-47B1-BD70-77D6320B85B6}" type="presParOf" srcId="{91CC189C-9175-4EB4-84CF-03853664CD94}" destId="{913C9869-9482-4807-A4F7-3F7D2CDFF172}" srcOrd="0" destOrd="0" presId="urn:microsoft.com/office/officeart/2008/layout/PictureAccentList"/>
    <dgm:cxn modelId="{4323C3D2-2587-48CB-BDD4-2DE396BB6C3B}" type="presParOf" srcId="{913C9869-9482-4807-A4F7-3F7D2CDFF172}" destId="{FC762E13-13A7-4A2A-8286-C2B6BA34A1AF}" srcOrd="0" destOrd="0" presId="urn:microsoft.com/office/officeart/2008/layout/PictureAccentList"/>
    <dgm:cxn modelId="{42DEBBCE-9306-486C-855A-DCC94DC4F667}" type="presParOf" srcId="{91CC189C-9175-4EB4-84CF-03853664CD94}" destId="{3F2D0751-EDCE-4959-9381-031EF9F1CE1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55CE6F-60E6-4369-BFCF-83E736A21E7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</dgm:pt>
    <dgm:pt modelId="{9606D1AF-B4CE-4274-A5EE-AFEA45E84452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AU" dirty="0" smtClean="0">
              <a:solidFill>
                <a:schemeClr val="bg1"/>
              </a:solidFill>
            </a:rPr>
            <a:t>Reporting student visa breaches</a:t>
          </a:r>
          <a:endParaRPr lang="en-AU" dirty="0">
            <a:solidFill>
              <a:schemeClr val="bg1"/>
            </a:solidFill>
          </a:endParaRPr>
        </a:p>
      </dgm:t>
    </dgm:pt>
    <dgm:pt modelId="{1DB6EFF3-D2F1-4AA6-A4A3-C8D82B4C45FB}" type="parTrans" cxnId="{FFC9C990-3682-435C-B6A4-7F572896417A}">
      <dgm:prSet/>
      <dgm:spPr/>
      <dgm:t>
        <a:bodyPr/>
        <a:lstStyle/>
        <a:p>
          <a:endParaRPr lang="en-AU"/>
        </a:p>
      </dgm:t>
    </dgm:pt>
    <dgm:pt modelId="{AC76127D-D4AE-48D2-B25B-80473D6C117E}" type="sibTrans" cxnId="{FFC9C990-3682-435C-B6A4-7F572896417A}">
      <dgm:prSet/>
      <dgm:spPr/>
      <dgm:t>
        <a:bodyPr/>
        <a:lstStyle/>
        <a:p>
          <a:endParaRPr lang="en-AU"/>
        </a:p>
      </dgm:t>
    </dgm:pt>
    <dgm:pt modelId="{0F90BF06-B93D-42A4-9BCA-EB102C2679ED}">
      <dgm:prSet phldrT="[Text]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AU" dirty="0" smtClean="0"/>
            <a:t>Online learning</a:t>
          </a:r>
          <a:endParaRPr lang="en-AU" dirty="0"/>
        </a:p>
      </dgm:t>
    </dgm:pt>
    <dgm:pt modelId="{0E0FC07D-A113-49C0-BD12-6B18D1E831E6}" type="parTrans" cxnId="{589850D0-BCA9-4C34-9032-75B3356CA46B}">
      <dgm:prSet/>
      <dgm:spPr/>
      <dgm:t>
        <a:bodyPr/>
        <a:lstStyle/>
        <a:p>
          <a:endParaRPr lang="en-AU"/>
        </a:p>
      </dgm:t>
    </dgm:pt>
    <dgm:pt modelId="{F9B6561D-CA3A-4046-8288-B0846C82F6FE}" type="sibTrans" cxnId="{589850D0-BCA9-4C34-9032-75B3356CA46B}">
      <dgm:prSet/>
      <dgm:spPr/>
      <dgm:t>
        <a:bodyPr/>
        <a:lstStyle/>
        <a:p>
          <a:endParaRPr lang="en-AU"/>
        </a:p>
      </dgm:t>
    </dgm:pt>
    <dgm:pt modelId="{7463C9F1-DEFA-429F-83BB-1EC5880CB6AB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dirty="0" smtClean="0">
              <a:solidFill>
                <a:schemeClr val="bg1"/>
              </a:solidFill>
            </a:rPr>
            <a:t>Monitoring attendance and/or course progress</a:t>
          </a:r>
          <a:endParaRPr lang="en-AU" dirty="0">
            <a:solidFill>
              <a:schemeClr val="bg1"/>
            </a:solidFill>
          </a:endParaRPr>
        </a:p>
      </dgm:t>
    </dgm:pt>
    <dgm:pt modelId="{AB64B816-73AA-4180-81D2-B4F88BC09FF9}" type="parTrans" cxnId="{D45F13F3-558D-45AD-B3B2-3E5D16FAB7A6}">
      <dgm:prSet/>
      <dgm:spPr/>
      <dgm:t>
        <a:bodyPr/>
        <a:lstStyle/>
        <a:p>
          <a:endParaRPr lang="en-AU"/>
        </a:p>
      </dgm:t>
    </dgm:pt>
    <dgm:pt modelId="{196BFFEF-F46D-47D9-8687-0C6B36792704}" type="sibTrans" cxnId="{D45F13F3-558D-45AD-B3B2-3E5D16FAB7A6}">
      <dgm:prSet/>
      <dgm:spPr/>
      <dgm:t>
        <a:bodyPr/>
        <a:lstStyle/>
        <a:p>
          <a:endParaRPr lang="en-AU"/>
        </a:p>
      </dgm:t>
    </dgm:pt>
    <dgm:pt modelId="{B9AFCB89-F1BB-4204-AC1C-3A8E53AC4C98}" type="pres">
      <dgm:prSet presAssocID="{1A55CE6F-60E6-4369-BFCF-83E736A21E7C}" presName="Name0" presStyleCnt="0">
        <dgm:presLayoutVars>
          <dgm:chMax val="7"/>
          <dgm:chPref val="7"/>
          <dgm:dir/>
        </dgm:presLayoutVars>
      </dgm:prSet>
      <dgm:spPr/>
    </dgm:pt>
    <dgm:pt modelId="{A1427F34-E19D-479C-A3F3-A810A306CB49}" type="pres">
      <dgm:prSet presAssocID="{1A55CE6F-60E6-4369-BFCF-83E736A21E7C}" presName="Name1" presStyleCnt="0"/>
      <dgm:spPr/>
    </dgm:pt>
    <dgm:pt modelId="{7B78F9B5-2806-4C45-BA77-68F11FDB5277}" type="pres">
      <dgm:prSet presAssocID="{1A55CE6F-60E6-4369-BFCF-83E736A21E7C}" presName="cycle" presStyleCnt="0"/>
      <dgm:spPr/>
    </dgm:pt>
    <dgm:pt modelId="{C46D669C-6B06-4660-8546-D7580359D5D5}" type="pres">
      <dgm:prSet presAssocID="{1A55CE6F-60E6-4369-BFCF-83E736A21E7C}" presName="srcNode" presStyleLbl="node1" presStyleIdx="0" presStyleCnt="3"/>
      <dgm:spPr/>
    </dgm:pt>
    <dgm:pt modelId="{8F71DF69-FAFF-4CF5-9BE3-F6A1A8851439}" type="pres">
      <dgm:prSet presAssocID="{1A55CE6F-60E6-4369-BFCF-83E736A21E7C}" presName="conn" presStyleLbl="parChTrans1D2" presStyleIdx="0" presStyleCnt="1"/>
      <dgm:spPr/>
      <dgm:t>
        <a:bodyPr/>
        <a:lstStyle/>
        <a:p>
          <a:endParaRPr lang="en-AU"/>
        </a:p>
      </dgm:t>
    </dgm:pt>
    <dgm:pt modelId="{42472D25-3C58-425C-A581-AE1D194CEC58}" type="pres">
      <dgm:prSet presAssocID="{1A55CE6F-60E6-4369-BFCF-83E736A21E7C}" presName="extraNode" presStyleLbl="node1" presStyleIdx="0" presStyleCnt="3"/>
      <dgm:spPr/>
    </dgm:pt>
    <dgm:pt modelId="{B8ACA971-A254-4101-9203-1223BA331E40}" type="pres">
      <dgm:prSet presAssocID="{1A55CE6F-60E6-4369-BFCF-83E736A21E7C}" presName="dstNode" presStyleLbl="node1" presStyleIdx="0" presStyleCnt="3"/>
      <dgm:spPr/>
    </dgm:pt>
    <dgm:pt modelId="{2913F3CC-669F-44CD-8E39-8CD56D3D752C}" type="pres">
      <dgm:prSet presAssocID="{7463C9F1-DEFA-429F-83BB-1EC5880CB6A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3A37D25-6E3A-4803-9F86-9989D74D9562}" type="pres">
      <dgm:prSet presAssocID="{7463C9F1-DEFA-429F-83BB-1EC5880CB6AB}" presName="accent_1" presStyleCnt="0"/>
      <dgm:spPr/>
    </dgm:pt>
    <dgm:pt modelId="{62B6E6B2-7AF2-4A13-AF5D-851F16CA37F1}" type="pres">
      <dgm:prSet presAssocID="{7463C9F1-DEFA-429F-83BB-1EC5880CB6AB}" presName="accentRepeatNode" presStyleLbl="solidFgAcc1" presStyleIdx="0" presStyleCnt="3"/>
      <dgm:spPr>
        <a:ln>
          <a:solidFill>
            <a:schemeClr val="accent3"/>
          </a:solidFill>
        </a:ln>
      </dgm:spPr>
    </dgm:pt>
    <dgm:pt modelId="{33E4A710-006B-4086-BC0A-17FCF0A8DA19}" type="pres">
      <dgm:prSet presAssocID="{9606D1AF-B4CE-4274-A5EE-AFEA45E8445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D24BCA7-D1E9-40A0-B455-2EEAC579E705}" type="pres">
      <dgm:prSet presAssocID="{9606D1AF-B4CE-4274-A5EE-AFEA45E84452}" presName="accent_2" presStyleCnt="0"/>
      <dgm:spPr/>
    </dgm:pt>
    <dgm:pt modelId="{0B1C7C7C-72DF-475F-9C68-24CA96C37AD8}" type="pres">
      <dgm:prSet presAssocID="{9606D1AF-B4CE-4274-A5EE-AFEA45E84452}" presName="accentRepeatNode" presStyleLbl="solidFgAcc1" presStyleIdx="1" presStyleCnt="3"/>
      <dgm:spPr>
        <a:ln>
          <a:solidFill>
            <a:schemeClr val="accent4"/>
          </a:solidFill>
        </a:ln>
      </dgm:spPr>
    </dgm:pt>
    <dgm:pt modelId="{FF2C9C0E-A8B8-4FCD-9716-16CF59175566}" type="pres">
      <dgm:prSet presAssocID="{0F90BF06-B93D-42A4-9BCA-EB102C2679E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E5346EB-6878-4803-B5C7-78EE55B94859}" type="pres">
      <dgm:prSet presAssocID="{0F90BF06-B93D-42A4-9BCA-EB102C2679ED}" presName="accent_3" presStyleCnt="0"/>
      <dgm:spPr/>
    </dgm:pt>
    <dgm:pt modelId="{BB9C0968-4949-40FC-A0EF-9D9D6D86CAF9}" type="pres">
      <dgm:prSet presAssocID="{0F90BF06-B93D-42A4-9BCA-EB102C2679ED}" presName="accentRepeatNode" presStyleLbl="solidFgAcc1" presStyleIdx="2" presStyleCnt="3"/>
      <dgm:spPr/>
    </dgm:pt>
  </dgm:ptLst>
  <dgm:cxnLst>
    <dgm:cxn modelId="{D45F13F3-558D-45AD-B3B2-3E5D16FAB7A6}" srcId="{1A55CE6F-60E6-4369-BFCF-83E736A21E7C}" destId="{7463C9F1-DEFA-429F-83BB-1EC5880CB6AB}" srcOrd="0" destOrd="0" parTransId="{AB64B816-73AA-4180-81D2-B4F88BC09FF9}" sibTransId="{196BFFEF-F46D-47D9-8687-0C6B36792704}"/>
    <dgm:cxn modelId="{86548062-94B9-4B26-8CB2-E3C0FD52533D}" type="presOf" srcId="{1A55CE6F-60E6-4369-BFCF-83E736A21E7C}" destId="{B9AFCB89-F1BB-4204-AC1C-3A8E53AC4C98}" srcOrd="0" destOrd="0" presId="urn:microsoft.com/office/officeart/2008/layout/VerticalCurvedList"/>
    <dgm:cxn modelId="{FFC9C990-3682-435C-B6A4-7F572896417A}" srcId="{1A55CE6F-60E6-4369-BFCF-83E736A21E7C}" destId="{9606D1AF-B4CE-4274-A5EE-AFEA45E84452}" srcOrd="1" destOrd="0" parTransId="{1DB6EFF3-D2F1-4AA6-A4A3-C8D82B4C45FB}" sibTransId="{AC76127D-D4AE-48D2-B25B-80473D6C117E}"/>
    <dgm:cxn modelId="{507B98D3-A98A-444A-9D31-36C5426CC668}" type="presOf" srcId="{0F90BF06-B93D-42A4-9BCA-EB102C2679ED}" destId="{FF2C9C0E-A8B8-4FCD-9716-16CF59175566}" srcOrd="0" destOrd="0" presId="urn:microsoft.com/office/officeart/2008/layout/VerticalCurvedList"/>
    <dgm:cxn modelId="{812ACBE4-3288-46AE-89A6-984F041FCFFB}" type="presOf" srcId="{7463C9F1-DEFA-429F-83BB-1EC5880CB6AB}" destId="{2913F3CC-669F-44CD-8E39-8CD56D3D752C}" srcOrd="0" destOrd="0" presId="urn:microsoft.com/office/officeart/2008/layout/VerticalCurvedList"/>
    <dgm:cxn modelId="{1D002526-6D6C-4F49-81BB-C24348358842}" type="presOf" srcId="{196BFFEF-F46D-47D9-8687-0C6B36792704}" destId="{8F71DF69-FAFF-4CF5-9BE3-F6A1A8851439}" srcOrd="0" destOrd="0" presId="urn:microsoft.com/office/officeart/2008/layout/VerticalCurvedList"/>
    <dgm:cxn modelId="{589850D0-BCA9-4C34-9032-75B3356CA46B}" srcId="{1A55CE6F-60E6-4369-BFCF-83E736A21E7C}" destId="{0F90BF06-B93D-42A4-9BCA-EB102C2679ED}" srcOrd="2" destOrd="0" parTransId="{0E0FC07D-A113-49C0-BD12-6B18D1E831E6}" sibTransId="{F9B6561D-CA3A-4046-8288-B0846C82F6FE}"/>
    <dgm:cxn modelId="{E1B0E400-6D97-4BC1-A6E0-B9266DEB0783}" type="presOf" srcId="{9606D1AF-B4CE-4274-A5EE-AFEA45E84452}" destId="{33E4A710-006B-4086-BC0A-17FCF0A8DA19}" srcOrd="0" destOrd="0" presId="urn:microsoft.com/office/officeart/2008/layout/VerticalCurvedList"/>
    <dgm:cxn modelId="{76CF521C-0428-497A-91E3-A20AFE838C22}" type="presParOf" srcId="{B9AFCB89-F1BB-4204-AC1C-3A8E53AC4C98}" destId="{A1427F34-E19D-479C-A3F3-A810A306CB49}" srcOrd="0" destOrd="0" presId="urn:microsoft.com/office/officeart/2008/layout/VerticalCurvedList"/>
    <dgm:cxn modelId="{B8A1A372-17A0-4E4C-8F2E-A14795962B6A}" type="presParOf" srcId="{A1427F34-E19D-479C-A3F3-A810A306CB49}" destId="{7B78F9B5-2806-4C45-BA77-68F11FDB5277}" srcOrd="0" destOrd="0" presId="urn:microsoft.com/office/officeart/2008/layout/VerticalCurvedList"/>
    <dgm:cxn modelId="{F862D205-14A5-4A8E-A049-C2900FAB94BA}" type="presParOf" srcId="{7B78F9B5-2806-4C45-BA77-68F11FDB5277}" destId="{C46D669C-6B06-4660-8546-D7580359D5D5}" srcOrd="0" destOrd="0" presId="urn:microsoft.com/office/officeart/2008/layout/VerticalCurvedList"/>
    <dgm:cxn modelId="{561584C4-0348-4C10-9B71-6C37E63265E6}" type="presParOf" srcId="{7B78F9B5-2806-4C45-BA77-68F11FDB5277}" destId="{8F71DF69-FAFF-4CF5-9BE3-F6A1A8851439}" srcOrd="1" destOrd="0" presId="urn:microsoft.com/office/officeart/2008/layout/VerticalCurvedList"/>
    <dgm:cxn modelId="{161EBFFC-6C04-420F-A6AC-A85A6A1458B7}" type="presParOf" srcId="{7B78F9B5-2806-4C45-BA77-68F11FDB5277}" destId="{42472D25-3C58-425C-A581-AE1D194CEC58}" srcOrd="2" destOrd="0" presId="urn:microsoft.com/office/officeart/2008/layout/VerticalCurvedList"/>
    <dgm:cxn modelId="{63FA4F6A-28A0-400F-BB5E-915D2A7AA79C}" type="presParOf" srcId="{7B78F9B5-2806-4C45-BA77-68F11FDB5277}" destId="{B8ACA971-A254-4101-9203-1223BA331E40}" srcOrd="3" destOrd="0" presId="urn:microsoft.com/office/officeart/2008/layout/VerticalCurvedList"/>
    <dgm:cxn modelId="{F29A6CD7-F7FF-40B8-81AF-BD452FBFAABE}" type="presParOf" srcId="{A1427F34-E19D-479C-A3F3-A810A306CB49}" destId="{2913F3CC-669F-44CD-8E39-8CD56D3D752C}" srcOrd="1" destOrd="0" presId="urn:microsoft.com/office/officeart/2008/layout/VerticalCurvedList"/>
    <dgm:cxn modelId="{DB896D22-1A56-4037-B93C-65A26850BB11}" type="presParOf" srcId="{A1427F34-E19D-479C-A3F3-A810A306CB49}" destId="{73A37D25-6E3A-4803-9F86-9989D74D9562}" srcOrd="2" destOrd="0" presId="urn:microsoft.com/office/officeart/2008/layout/VerticalCurvedList"/>
    <dgm:cxn modelId="{E425272A-1CDE-4FA8-9258-E9A33203FB1D}" type="presParOf" srcId="{73A37D25-6E3A-4803-9F86-9989D74D9562}" destId="{62B6E6B2-7AF2-4A13-AF5D-851F16CA37F1}" srcOrd="0" destOrd="0" presId="urn:microsoft.com/office/officeart/2008/layout/VerticalCurvedList"/>
    <dgm:cxn modelId="{4F148115-13CC-40E1-9913-12C4DAE8C9F6}" type="presParOf" srcId="{A1427F34-E19D-479C-A3F3-A810A306CB49}" destId="{33E4A710-006B-4086-BC0A-17FCF0A8DA19}" srcOrd="3" destOrd="0" presId="urn:microsoft.com/office/officeart/2008/layout/VerticalCurvedList"/>
    <dgm:cxn modelId="{DF77ED71-096D-435A-B4AD-E5D1D0F622D5}" type="presParOf" srcId="{A1427F34-E19D-479C-A3F3-A810A306CB49}" destId="{AD24BCA7-D1E9-40A0-B455-2EEAC579E705}" srcOrd="4" destOrd="0" presId="urn:microsoft.com/office/officeart/2008/layout/VerticalCurvedList"/>
    <dgm:cxn modelId="{2A83406D-6C72-4FE2-A63A-3C4B90284590}" type="presParOf" srcId="{AD24BCA7-D1E9-40A0-B455-2EEAC579E705}" destId="{0B1C7C7C-72DF-475F-9C68-24CA96C37AD8}" srcOrd="0" destOrd="0" presId="urn:microsoft.com/office/officeart/2008/layout/VerticalCurvedList"/>
    <dgm:cxn modelId="{9723B7E2-A3F5-4A54-A444-DD5B2EBFD69D}" type="presParOf" srcId="{A1427F34-E19D-479C-A3F3-A810A306CB49}" destId="{FF2C9C0E-A8B8-4FCD-9716-16CF59175566}" srcOrd="5" destOrd="0" presId="urn:microsoft.com/office/officeart/2008/layout/VerticalCurvedList"/>
    <dgm:cxn modelId="{4959B0FF-8B42-4F8F-BF38-4A01F9628D55}" type="presParOf" srcId="{A1427F34-E19D-479C-A3F3-A810A306CB49}" destId="{6E5346EB-6878-4803-B5C7-78EE55B94859}" srcOrd="6" destOrd="0" presId="urn:microsoft.com/office/officeart/2008/layout/VerticalCurvedList"/>
    <dgm:cxn modelId="{4AC69873-01D7-426E-A32B-543D5D59CA1E}" type="presParOf" srcId="{6E5346EB-6878-4803-B5C7-78EE55B94859}" destId="{BB9C0968-4949-40FC-A0EF-9D9D6D86CA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A8A49F-3531-46E4-B7FD-38E85FD592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1D56F0E-DFAC-4FD7-A297-E917C3582821}">
      <dgm:prSet phldrT="[Text]" custT="1"/>
      <dgm:spPr>
        <a:solidFill>
          <a:schemeClr val="accent3"/>
        </a:solidFill>
      </dgm:spPr>
      <dgm:t>
        <a:bodyPr/>
        <a:lstStyle/>
        <a:p>
          <a:pPr algn="ctr" rtl="0"/>
          <a:r>
            <a:rPr lang="en-AU" sz="4000" dirty="0" smtClean="0">
              <a:latin typeface="+mj-lt"/>
            </a:rPr>
            <a:t>Monitoring Course Progress and Attendance</a:t>
          </a:r>
          <a:endParaRPr lang="en-AU" sz="4000" dirty="0"/>
        </a:p>
      </dgm:t>
    </dgm:pt>
    <dgm:pt modelId="{85B843D3-B6E7-4E56-A29C-9CB1B281C7E2}" type="parTrans" cxnId="{4B398718-9117-4968-B97F-65AE4B9C0DEB}">
      <dgm:prSet/>
      <dgm:spPr/>
      <dgm:t>
        <a:bodyPr/>
        <a:lstStyle/>
        <a:p>
          <a:endParaRPr lang="en-AU"/>
        </a:p>
      </dgm:t>
    </dgm:pt>
    <dgm:pt modelId="{28997E16-7FF7-4484-A375-83D2437D0420}" type="sibTrans" cxnId="{4B398718-9117-4968-B97F-65AE4B9C0DEB}">
      <dgm:prSet/>
      <dgm:spPr/>
      <dgm:t>
        <a:bodyPr/>
        <a:lstStyle/>
        <a:p>
          <a:endParaRPr lang="en-AU"/>
        </a:p>
      </dgm:t>
    </dgm:pt>
    <dgm:pt modelId="{EC67BF81-01E7-4924-B28B-856D54D75375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sz="2200" dirty="0" smtClean="0"/>
            <a:t>Standard 8 will focus on monitoring student progress and student visa requirements, previously in standards 9 to 13. </a:t>
          </a:r>
          <a:endParaRPr lang="en-AU" sz="2200" dirty="0"/>
        </a:p>
      </dgm:t>
    </dgm:pt>
    <dgm:pt modelId="{A1F29BDD-1568-40D3-AFFE-F346E5D919AA}" type="parTrans" cxnId="{2028FD6F-8554-47E2-A9AE-1D31FDF9BB50}">
      <dgm:prSet/>
      <dgm:spPr/>
      <dgm:t>
        <a:bodyPr/>
        <a:lstStyle/>
        <a:p>
          <a:endParaRPr lang="en-AU"/>
        </a:p>
      </dgm:t>
    </dgm:pt>
    <dgm:pt modelId="{74B5083E-EB74-4DE0-8EB7-A7B48A04A431}" type="sibTrans" cxnId="{2028FD6F-8554-47E2-A9AE-1D31FDF9BB50}">
      <dgm:prSet/>
      <dgm:spPr/>
      <dgm:t>
        <a:bodyPr/>
        <a:lstStyle/>
        <a:p>
          <a:endParaRPr lang="en-AU"/>
        </a:p>
      </dgm:t>
    </dgm:pt>
    <dgm:pt modelId="{87D41F8A-57DC-44C0-9F31-94001D543481}">
      <dgm:prSet custT="1"/>
      <dgm:spPr/>
      <dgm:t>
        <a:bodyPr/>
        <a:lstStyle/>
        <a:p>
          <a:r>
            <a:rPr lang="en-AU" sz="2200" dirty="0" smtClean="0"/>
            <a:t>VET providers must monitor course progress regularly. </a:t>
          </a:r>
        </a:p>
      </dgm:t>
    </dgm:pt>
    <dgm:pt modelId="{EF291432-F363-4C40-B76C-1D23B2192DBA}" type="parTrans" cxnId="{7D8394D1-7367-40FA-9727-E6F6A0DCC25F}">
      <dgm:prSet/>
      <dgm:spPr/>
      <dgm:t>
        <a:bodyPr/>
        <a:lstStyle/>
        <a:p>
          <a:endParaRPr lang="en-AU"/>
        </a:p>
      </dgm:t>
    </dgm:pt>
    <dgm:pt modelId="{BB98D2A9-96DF-404F-96EF-CEFB5F85F44A}" type="sibTrans" cxnId="{7D8394D1-7367-40FA-9727-E6F6A0DCC25F}">
      <dgm:prSet/>
      <dgm:spPr/>
      <dgm:t>
        <a:bodyPr/>
        <a:lstStyle/>
        <a:p>
          <a:endParaRPr lang="en-AU"/>
        </a:p>
      </dgm:t>
    </dgm:pt>
    <dgm:pt modelId="{11AAF3C4-F9B9-4FA3-B898-E3F4DC583705}">
      <dgm:prSet custT="1"/>
      <dgm:spPr/>
      <dgm:t>
        <a:bodyPr/>
        <a:lstStyle/>
        <a:p>
          <a:r>
            <a:rPr lang="en-AU" sz="2200" dirty="0" smtClean="0"/>
            <a:t>VET providers will not need to monitor attendance unless required by the ESOS agency as a condition of registration. </a:t>
          </a:r>
        </a:p>
      </dgm:t>
    </dgm:pt>
    <dgm:pt modelId="{21E39E2B-1F1E-404E-A4EC-B4C9C7446DA8}" type="parTrans" cxnId="{19781B9A-9B61-4AC9-B595-550B5883F704}">
      <dgm:prSet/>
      <dgm:spPr/>
      <dgm:t>
        <a:bodyPr/>
        <a:lstStyle/>
        <a:p>
          <a:endParaRPr lang="en-AU"/>
        </a:p>
      </dgm:t>
    </dgm:pt>
    <dgm:pt modelId="{0B860E06-D4D3-4D28-BE95-D3A142988C14}" type="sibTrans" cxnId="{19781B9A-9B61-4AC9-B595-550B5883F704}">
      <dgm:prSet/>
      <dgm:spPr/>
      <dgm:t>
        <a:bodyPr/>
        <a:lstStyle/>
        <a:p>
          <a:endParaRPr lang="en-AU"/>
        </a:p>
      </dgm:t>
    </dgm:pt>
    <dgm:pt modelId="{A7CDA0A6-A419-441E-A01A-D686E8F0827B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en-AU" sz="2200" dirty="0"/>
        </a:p>
      </dgm:t>
    </dgm:pt>
    <dgm:pt modelId="{C3DAFE28-BE78-485E-8EBF-826340265AAF}" type="parTrans" cxnId="{B7FA6644-116F-4924-9DB0-F3BC35AE8268}">
      <dgm:prSet/>
      <dgm:spPr/>
      <dgm:t>
        <a:bodyPr/>
        <a:lstStyle/>
        <a:p>
          <a:endParaRPr lang="en-AU"/>
        </a:p>
      </dgm:t>
    </dgm:pt>
    <dgm:pt modelId="{FF87F939-CEA7-48FB-B8E8-73088A10D365}" type="sibTrans" cxnId="{B7FA6644-116F-4924-9DB0-F3BC35AE8268}">
      <dgm:prSet/>
      <dgm:spPr/>
      <dgm:t>
        <a:bodyPr/>
        <a:lstStyle/>
        <a:p>
          <a:endParaRPr lang="en-AU"/>
        </a:p>
      </dgm:t>
    </dgm:pt>
    <dgm:pt modelId="{9927368C-EE23-48AC-A50E-6C0A8317071A}" type="pres">
      <dgm:prSet presAssocID="{7EA8A49F-3531-46E4-B7FD-38E85FD592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48FF4F51-E8B3-4503-9510-D137620F75C8}" type="pres">
      <dgm:prSet presAssocID="{91D56F0E-DFAC-4FD7-A297-E917C3582821}" presName="parentText" presStyleLbl="node1" presStyleIdx="0" presStyleCnt="1" custScaleY="101487" custLinFactNeighborY="-8737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D20A878-E544-4333-BF7E-2D12ACEF4655}" type="pres">
      <dgm:prSet presAssocID="{91D56F0E-DFAC-4FD7-A297-E917C3582821}" presName="childText" presStyleLbl="revTx" presStyleIdx="0" presStyleCnt="1" custScaleY="17006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CEE19BF-C03A-4386-B4D5-7537F8190FF9}" type="presOf" srcId="{91D56F0E-DFAC-4FD7-A297-E917C3582821}" destId="{48FF4F51-E8B3-4503-9510-D137620F75C8}" srcOrd="0" destOrd="0" presId="urn:microsoft.com/office/officeart/2005/8/layout/vList2"/>
    <dgm:cxn modelId="{F642A556-620C-4D14-8E27-0A3C22192DF7}" type="presOf" srcId="{7EA8A49F-3531-46E4-B7FD-38E85FD592C0}" destId="{9927368C-EE23-48AC-A50E-6C0A8317071A}" srcOrd="0" destOrd="0" presId="urn:microsoft.com/office/officeart/2005/8/layout/vList2"/>
    <dgm:cxn modelId="{19781B9A-9B61-4AC9-B595-550B5883F704}" srcId="{91D56F0E-DFAC-4FD7-A297-E917C3582821}" destId="{11AAF3C4-F9B9-4FA3-B898-E3F4DC583705}" srcOrd="3" destOrd="0" parTransId="{21E39E2B-1F1E-404E-A4EC-B4C9C7446DA8}" sibTransId="{0B860E06-D4D3-4D28-BE95-D3A142988C14}"/>
    <dgm:cxn modelId="{1B93B38E-3F3D-43CC-A6E8-DF468E6D77B8}" type="presOf" srcId="{A7CDA0A6-A419-441E-A01A-D686E8F0827B}" destId="{1D20A878-E544-4333-BF7E-2D12ACEF4655}" srcOrd="0" destOrd="0" presId="urn:microsoft.com/office/officeart/2005/8/layout/vList2"/>
    <dgm:cxn modelId="{4B398718-9117-4968-B97F-65AE4B9C0DEB}" srcId="{7EA8A49F-3531-46E4-B7FD-38E85FD592C0}" destId="{91D56F0E-DFAC-4FD7-A297-E917C3582821}" srcOrd="0" destOrd="0" parTransId="{85B843D3-B6E7-4E56-A29C-9CB1B281C7E2}" sibTransId="{28997E16-7FF7-4484-A375-83D2437D0420}"/>
    <dgm:cxn modelId="{AF4E26CD-A321-4545-AEB9-B6097BD67454}" type="presOf" srcId="{11AAF3C4-F9B9-4FA3-B898-E3F4DC583705}" destId="{1D20A878-E544-4333-BF7E-2D12ACEF4655}" srcOrd="0" destOrd="3" presId="urn:microsoft.com/office/officeart/2005/8/layout/vList2"/>
    <dgm:cxn modelId="{B7FA6644-116F-4924-9DB0-F3BC35AE8268}" srcId="{91D56F0E-DFAC-4FD7-A297-E917C3582821}" destId="{A7CDA0A6-A419-441E-A01A-D686E8F0827B}" srcOrd="0" destOrd="0" parTransId="{C3DAFE28-BE78-485E-8EBF-826340265AAF}" sibTransId="{FF87F939-CEA7-48FB-B8E8-73088A10D365}"/>
    <dgm:cxn modelId="{82CFCDAC-697F-426F-AF8E-FC53232662E5}" type="presOf" srcId="{87D41F8A-57DC-44C0-9F31-94001D543481}" destId="{1D20A878-E544-4333-BF7E-2D12ACEF4655}" srcOrd="0" destOrd="2" presId="urn:microsoft.com/office/officeart/2005/8/layout/vList2"/>
    <dgm:cxn modelId="{2028FD6F-8554-47E2-A9AE-1D31FDF9BB50}" srcId="{91D56F0E-DFAC-4FD7-A297-E917C3582821}" destId="{EC67BF81-01E7-4924-B28B-856D54D75375}" srcOrd="1" destOrd="0" parTransId="{A1F29BDD-1568-40D3-AFFE-F346E5D919AA}" sibTransId="{74B5083E-EB74-4DE0-8EB7-A7B48A04A431}"/>
    <dgm:cxn modelId="{7D8394D1-7367-40FA-9727-E6F6A0DCC25F}" srcId="{91D56F0E-DFAC-4FD7-A297-E917C3582821}" destId="{87D41F8A-57DC-44C0-9F31-94001D543481}" srcOrd="2" destOrd="0" parTransId="{EF291432-F363-4C40-B76C-1D23B2192DBA}" sibTransId="{BB98D2A9-96DF-404F-96EF-CEFB5F85F44A}"/>
    <dgm:cxn modelId="{2B05628A-5EAA-45AF-A0C6-A9DA481C1BE2}" type="presOf" srcId="{EC67BF81-01E7-4924-B28B-856D54D75375}" destId="{1D20A878-E544-4333-BF7E-2D12ACEF4655}" srcOrd="0" destOrd="1" presId="urn:microsoft.com/office/officeart/2005/8/layout/vList2"/>
    <dgm:cxn modelId="{39047514-FEA0-4224-9EC1-507356386E96}" type="presParOf" srcId="{9927368C-EE23-48AC-A50E-6C0A8317071A}" destId="{48FF4F51-E8B3-4503-9510-D137620F75C8}" srcOrd="0" destOrd="0" presId="urn:microsoft.com/office/officeart/2005/8/layout/vList2"/>
    <dgm:cxn modelId="{216DC925-1CD7-40FE-85AE-5B320325F8E1}" type="presParOf" srcId="{9927368C-EE23-48AC-A50E-6C0A8317071A}" destId="{1D20A878-E544-4333-BF7E-2D12ACEF465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0054E67-353E-4E6B-BF35-A3CE8E7BB0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2B96432-CE42-4B6B-AA76-6877D44A2DB2}">
      <dgm:prSet phldrT="[Text]" custT="1"/>
      <dgm:spPr>
        <a:solidFill>
          <a:schemeClr val="accent4"/>
        </a:solidFill>
      </dgm:spPr>
      <dgm:t>
        <a:bodyPr/>
        <a:lstStyle/>
        <a:p>
          <a:pPr algn="ctr"/>
          <a:r>
            <a:rPr lang="en-AU" sz="4000" dirty="0" smtClean="0"/>
            <a:t>Reporting Student Visa Breaches</a:t>
          </a:r>
          <a:endParaRPr lang="en-AU" sz="4000" dirty="0"/>
        </a:p>
      </dgm:t>
    </dgm:pt>
    <dgm:pt modelId="{958700EE-B7F3-460E-9243-82F142648F4C}" type="parTrans" cxnId="{9317EF71-09C4-4EF8-BE9A-7A71FF1736DC}">
      <dgm:prSet/>
      <dgm:spPr/>
      <dgm:t>
        <a:bodyPr/>
        <a:lstStyle/>
        <a:p>
          <a:endParaRPr lang="en-AU"/>
        </a:p>
      </dgm:t>
    </dgm:pt>
    <dgm:pt modelId="{3091CE78-F8AA-44FD-8D76-354837CD5282}" type="sibTrans" cxnId="{9317EF71-09C4-4EF8-BE9A-7A71FF1736DC}">
      <dgm:prSet/>
      <dgm:spPr/>
      <dgm:t>
        <a:bodyPr/>
        <a:lstStyle/>
        <a:p>
          <a:endParaRPr lang="en-AU"/>
        </a:p>
      </dgm:t>
    </dgm:pt>
    <dgm:pt modelId="{C8B1A712-1A0F-48AC-9B76-DBFF6B44BA2E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AU" sz="2200" dirty="0" smtClean="0"/>
            <a:t>Providers must continue to report students who do not meet course progress and/or attendance requirements.</a:t>
          </a:r>
          <a:endParaRPr lang="en-AU" sz="2200" dirty="0"/>
        </a:p>
      </dgm:t>
    </dgm:pt>
    <dgm:pt modelId="{29D31C4C-6CAC-438D-B071-091C66A507B5}" type="parTrans" cxnId="{0537285A-6581-4CFC-9D28-6F5516D3BD6D}">
      <dgm:prSet/>
      <dgm:spPr/>
      <dgm:t>
        <a:bodyPr/>
        <a:lstStyle/>
        <a:p>
          <a:endParaRPr lang="en-AU"/>
        </a:p>
      </dgm:t>
    </dgm:pt>
    <dgm:pt modelId="{70D115C1-823F-4A3E-AB7A-E1927503ABD3}" type="sibTrans" cxnId="{0537285A-6581-4CFC-9D28-6F5516D3BD6D}">
      <dgm:prSet/>
      <dgm:spPr/>
      <dgm:t>
        <a:bodyPr/>
        <a:lstStyle/>
        <a:p>
          <a:endParaRPr lang="en-AU"/>
        </a:p>
      </dgm:t>
    </dgm:pt>
    <dgm:pt modelId="{B5A58BE6-FCBC-446F-95A3-BE4364D02889}">
      <dgm:prSet custT="1"/>
      <dgm:spPr/>
      <dgm:t>
        <a:bodyPr/>
        <a:lstStyle/>
        <a:p>
          <a:r>
            <a:rPr lang="en-AU" sz="2200" dirty="0" smtClean="0"/>
            <a:t>A VET provider may decide not to report a student for unsatisfactory attendance, if the student is still attending at least 70% of the scheduled course contact hours and is maintaining satisfactory course progress.</a:t>
          </a:r>
          <a:endParaRPr lang="en-AU" sz="2200" dirty="0"/>
        </a:p>
      </dgm:t>
    </dgm:pt>
    <dgm:pt modelId="{EB5E17DB-F64B-4550-B537-8D9BD978D89E}" type="parTrans" cxnId="{69358B65-76A8-497D-A72D-91BC1D1D5902}">
      <dgm:prSet/>
      <dgm:spPr/>
      <dgm:t>
        <a:bodyPr/>
        <a:lstStyle/>
        <a:p>
          <a:endParaRPr lang="en-AU"/>
        </a:p>
      </dgm:t>
    </dgm:pt>
    <dgm:pt modelId="{4270DB58-88D2-467C-893B-35082B55A4EF}" type="sibTrans" cxnId="{69358B65-76A8-497D-A72D-91BC1D1D5902}">
      <dgm:prSet/>
      <dgm:spPr/>
      <dgm:t>
        <a:bodyPr/>
        <a:lstStyle/>
        <a:p>
          <a:endParaRPr lang="en-AU"/>
        </a:p>
      </dgm:t>
    </dgm:pt>
    <dgm:pt modelId="{83F1E0EF-6ED7-43A9-BDDB-48EEC0B31E5C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endParaRPr lang="en-AU" sz="2200" dirty="0"/>
        </a:p>
      </dgm:t>
    </dgm:pt>
    <dgm:pt modelId="{99CC8E80-041F-445F-A9F7-9BCC6F869F5D}" type="parTrans" cxnId="{5641D3CD-50B9-473D-9A5B-E18FADECDFE5}">
      <dgm:prSet/>
      <dgm:spPr/>
      <dgm:t>
        <a:bodyPr/>
        <a:lstStyle/>
        <a:p>
          <a:endParaRPr lang="en-AU"/>
        </a:p>
      </dgm:t>
    </dgm:pt>
    <dgm:pt modelId="{AE82FD8A-FA61-4A8D-90D8-A34E52102975}" type="sibTrans" cxnId="{5641D3CD-50B9-473D-9A5B-E18FADECDFE5}">
      <dgm:prSet/>
      <dgm:spPr/>
      <dgm:t>
        <a:bodyPr/>
        <a:lstStyle/>
        <a:p>
          <a:endParaRPr lang="en-AU"/>
        </a:p>
      </dgm:t>
    </dgm:pt>
    <dgm:pt modelId="{4341F1F9-F123-467E-95B9-41B0F1CF57F7}" type="pres">
      <dgm:prSet presAssocID="{B0054E67-353E-4E6B-BF35-A3CE8E7BB0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1D0AED1-296D-4725-A5BC-2753D258C944}" type="pres">
      <dgm:prSet presAssocID="{62B96432-CE42-4B6B-AA76-6877D44A2DB2}" presName="parentText" presStyleLbl="node1" presStyleIdx="0" presStyleCnt="1" custScaleY="114834" custLinFactNeighborY="-7937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F7BCAD8-31D9-439D-A04A-101FD8AEB606}" type="pres">
      <dgm:prSet presAssocID="{62B96432-CE42-4B6B-AA76-6877D44A2DB2}" presName="childText" presStyleLbl="revTx" presStyleIdx="0" presStyleCnt="1" custScaleY="13579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9358B65-76A8-497D-A72D-91BC1D1D5902}" srcId="{62B96432-CE42-4B6B-AA76-6877D44A2DB2}" destId="{B5A58BE6-FCBC-446F-95A3-BE4364D02889}" srcOrd="2" destOrd="0" parTransId="{EB5E17DB-F64B-4550-B537-8D9BD978D89E}" sibTransId="{4270DB58-88D2-467C-893B-35082B55A4EF}"/>
    <dgm:cxn modelId="{0537285A-6581-4CFC-9D28-6F5516D3BD6D}" srcId="{62B96432-CE42-4B6B-AA76-6877D44A2DB2}" destId="{C8B1A712-1A0F-48AC-9B76-DBFF6B44BA2E}" srcOrd="1" destOrd="0" parTransId="{29D31C4C-6CAC-438D-B071-091C66A507B5}" sibTransId="{70D115C1-823F-4A3E-AB7A-E1927503ABD3}"/>
    <dgm:cxn modelId="{62748A2C-CDEC-4511-A36E-C300385E2E03}" type="presOf" srcId="{83F1E0EF-6ED7-43A9-BDDB-48EEC0B31E5C}" destId="{1F7BCAD8-31D9-439D-A04A-101FD8AEB606}" srcOrd="0" destOrd="0" presId="urn:microsoft.com/office/officeart/2005/8/layout/vList2"/>
    <dgm:cxn modelId="{1DE471F1-7348-4706-81A2-2FBD0DB3C0F0}" type="presOf" srcId="{B0054E67-353E-4E6B-BF35-A3CE8E7BB037}" destId="{4341F1F9-F123-467E-95B9-41B0F1CF57F7}" srcOrd="0" destOrd="0" presId="urn:microsoft.com/office/officeart/2005/8/layout/vList2"/>
    <dgm:cxn modelId="{9317EF71-09C4-4EF8-BE9A-7A71FF1736DC}" srcId="{B0054E67-353E-4E6B-BF35-A3CE8E7BB037}" destId="{62B96432-CE42-4B6B-AA76-6877D44A2DB2}" srcOrd="0" destOrd="0" parTransId="{958700EE-B7F3-460E-9243-82F142648F4C}" sibTransId="{3091CE78-F8AA-44FD-8D76-354837CD5282}"/>
    <dgm:cxn modelId="{AE141545-5D13-4240-A1A1-D1B3E8BE3C55}" type="presOf" srcId="{C8B1A712-1A0F-48AC-9B76-DBFF6B44BA2E}" destId="{1F7BCAD8-31D9-439D-A04A-101FD8AEB606}" srcOrd="0" destOrd="1" presId="urn:microsoft.com/office/officeart/2005/8/layout/vList2"/>
    <dgm:cxn modelId="{5641D3CD-50B9-473D-9A5B-E18FADECDFE5}" srcId="{62B96432-CE42-4B6B-AA76-6877D44A2DB2}" destId="{83F1E0EF-6ED7-43A9-BDDB-48EEC0B31E5C}" srcOrd="0" destOrd="0" parTransId="{99CC8E80-041F-445F-A9F7-9BCC6F869F5D}" sibTransId="{AE82FD8A-FA61-4A8D-90D8-A34E52102975}"/>
    <dgm:cxn modelId="{369FB0A2-BC51-4EB7-AD96-F036BE41F8E4}" type="presOf" srcId="{62B96432-CE42-4B6B-AA76-6877D44A2DB2}" destId="{E1D0AED1-296D-4725-A5BC-2753D258C944}" srcOrd="0" destOrd="0" presId="urn:microsoft.com/office/officeart/2005/8/layout/vList2"/>
    <dgm:cxn modelId="{893A3CD5-B002-4557-86E9-B80F9EA1219C}" type="presOf" srcId="{B5A58BE6-FCBC-446F-95A3-BE4364D02889}" destId="{1F7BCAD8-31D9-439D-A04A-101FD8AEB606}" srcOrd="0" destOrd="2" presId="urn:microsoft.com/office/officeart/2005/8/layout/vList2"/>
    <dgm:cxn modelId="{C8A979FF-9EFA-4376-8481-D59D0186B793}" type="presParOf" srcId="{4341F1F9-F123-467E-95B9-41B0F1CF57F7}" destId="{E1D0AED1-296D-4725-A5BC-2753D258C944}" srcOrd="0" destOrd="0" presId="urn:microsoft.com/office/officeart/2005/8/layout/vList2"/>
    <dgm:cxn modelId="{7C3C38D2-E27D-4F06-8AAD-61A5401A0346}" type="presParOf" srcId="{4341F1F9-F123-467E-95B9-41B0F1CF57F7}" destId="{1F7BCAD8-31D9-439D-A04A-101FD8AEB60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799CDC9-B9FA-4D6D-ABA0-FF39F2D29E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0969A0C-75E3-4C63-8959-1559CA9FAFC8}">
      <dgm:prSet phldrT="[Text]" custT="1"/>
      <dgm:spPr>
        <a:solidFill>
          <a:schemeClr val="accent5"/>
        </a:solidFill>
      </dgm:spPr>
      <dgm:t>
        <a:bodyPr/>
        <a:lstStyle/>
        <a:p>
          <a:pPr algn="ctr"/>
          <a:r>
            <a:rPr lang="en-AU" sz="4000" dirty="0" smtClean="0"/>
            <a:t>Online Learning</a:t>
          </a:r>
          <a:endParaRPr lang="en-AU" sz="4000" dirty="0"/>
        </a:p>
      </dgm:t>
    </dgm:pt>
    <dgm:pt modelId="{B7710F21-76F8-438B-A972-EFFABA9256F5}" type="parTrans" cxnId="{1C2492CD-FA8A-4815-B7B0-BC47B74FD3E8}">
      <dgm:prSet/>
      <dgm:spPr/>
      <dgm:t>
        <a:bodyPr/>
        <a:lstStyle/>
        <a:p>
          <a:endParaRPr lang="en-AU"/>
        </a:p>
      </dgm:t>
    </dgm:pt>
    <dgm:pt modelId="{8468CB35-D3C0-47DB-9693-49528696CA06}" type="sibTrans" cxnId="{1C2492CD-FA8A-4815-B7B0-BC47B74FD3E8}">
      <dgm:prSet/>
      <dgm:spPr/>
      <dgm:t>
        <a:bodyPr/>
        <a:lstStyle/>
        <a:p>
          <a:endParaRPr lang="en-AU"/>
        </a:p>
      </dgm:t>
    </dgm:pt>
    <dgm:pt modelId="{6FFB1C58-8C20-4A6F-A91F-9BE587862B96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AU" sz="2200" dirty="0" smtClean="0"/>
            <a:t>Continues to prevent exclusively online or distance learning for a student on a student visa.</a:t>
          </a:r>
          <a:endParaRPr lang="en-AU" sz="2200" dirty="0"/>
        </a:p>
      </dgm:t>
    </dgm:pt>
    <dgm:pt modelId="{C25D4167-CA98-4A43-ACDA-58E483E22063}" type="parTrans" cxnId="{5CA13E53-0413-4E99-91A3-1C5C158F61CE}">
      <dgm:prSet/>
      <dgm:spPr/>
      <dgm:t>
        <a:bodyPr/>
        <a:lstStyle/>
        <a:p>
          <a:endParaRPr lang="en-AU"/>
        </a:p>
      </dgm:t>
    </dgm:pt>
    <dgm:pt modelId="{5FF87D20-99E5-41DA-9DD2-55FED73A08E8}" type="sibTrans" cxnId="{5CA13E53-0413-4E99-91A3-1C5C158F61CE}">
      <dgm:prSet/>
      <dgm:spPr/>
      <dgm:t>
        <a:bodyPr/>
        <a:lstStyle/>
        <a:p>
          <a:endParaRPr lang="en-AU"/>
        </a:p>
      </dgm:t>
    </dgm:pt>
    <dgm:pt modelId="{34984FD9-6F16-41B9-A2E1-FF7CB39AD749}">
      <dgm:prSet custT="1"/>
      <dgm:spPr/>
      <dgm:t>
        <a:bodyPr/>
        <a:lstStyle/>
        <a:p>
          <a:r>
            <a:rPr lang="en-AU" sz="2200" dirty="0" smtClean="0"/>
            <a:t>Only one-third of a course may be undertaken online or distance by VET students on a student visa.</a:t>
          </a:r>
        </a:p>
      </dgm:t>
    </dgm:pt>
    <dgm:pt modelId="{874B869F-5ACC-460C-88AB-BA465C905ADC}" type="parTrans" cxnId="{3C4DD3F9-1475-4F52-98F5-86EB0A7B921E}">
      <dgm:prSet/>
      <dgm:spPr/>
      <dgm:t>
        <a:bodyPr/>
        <a:lstStyle/>
        <a:p>
          <a:endParaRPr lang="en-AU"/>
        </a:p>
      </dgm:t>
    </dgm:pt>
    <dgm:pt modelId="{FC6C549A-0845-4476-B281-6F3AF8EEA23A}" type="sibTrans" cxnId="{3C4DD3F9-1475-4F52-98F5-86EB0A7B921E}">
      <dgm:prSet/>
      <dgm:spPr/>
      <dgm:t>
        <a:bodyPr/>
        <a:lstStyle/>
        <a:p>
          <a:endParaRPr lang="en-AU"/>
        </a:p>
      </dgm:t>
    </dgm:pt>
    <dgm:pt modelId="{93116E53-1F89-46F6-853C-BA6823AB7C17}">
      <dgm:prSet custT="1"/>
      <dgm:spPr/>
      <dgm:t>
        <a:bodyPr/>
        <a:lstStyle/>
        <a:p>
          <a:r>
            <a:rPr lang="en-AU" sz="2200" dirty="0" smtClean="0"/>
            <a:t>Online learning does not include the provision of online lectures, tuition or other resources that supplement scheduled classes or contact hours.</a:t>
          </a:r>
          <a:endParaRPr lang="en-AU" sz="2200" dirty="0"/>
        </a:p>
      </dgm:t>
    </dgm:pt>
    <dgm:pt modelId="{46E425FA-D18D-43D2-884B-7E8452A8A301}" type="parTrans" cxnId="{DA2A9AE8-868B-48B1-AE04-185FA18855AD}">
      <dgm:prSet/>
      <dgm:spPr/>
      <dgm:t>
        <a:bodyPr/>
        <a:lstStyle/>
        <a:p>
          <a:endParaRPr lang="en-AU"/>
        </a:p>
      </dgm:t>
    </dgm:pt>
    <dgm:pt modelId="{CA4D4217-FA14-4BA3-BA89-221A36FFB8D9}" type="sibTrans" cxnId="{DA2A9AE8-868B-48B1-AE04-185FA18855AD}">
      <dgm:prSet/>
      <dgm:spPr/>
      <dgm:t>
        <a:bodyPr/>
        <a:lstStyle/>
        <a:p>
          <a:endParaRPr lang="en-AU"/>
        </a:p>
      </dgm:t>
    </dgm:pt>
    <dgm:pt modelId="{257A4381-4867-470C-898A-BA5B47C728CB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endParaRPr lang="en-AU" sz="2200" dirty="0"/>
        </a:p>
      </dgm:t>
    </dgm:pt>
    <dgm:pt modelId="{031C5E48-CC0D-4DAB-853B-864087FE608D}" type="parTrans" cxnId="{F454EC99-3E87-4C9E-8A5A-D7CA023A28FD}">
      <dgm:prSet/>
      <dgm:spPr/>
    </dgm:pt>
    <dgm:pt modelId="{30E5AD1F-CDFB-4A6C-BA7E-B62FF193DE82}" type="sibTrans" cxnId="{F454EC99-3E87-4C9E-8A5A-D7CA023A28FD}">
      <dgm:prSet/>
      <dgm:spPr/>
    </dgm:pt>
    <dgm:pt modelId="{09536CE8-96F5-4C51-8F1A-4064E51E9505}" type="pres">
      <dgm:prSet presAssocID="{4799CDC9-B9FA-4D6D-ABA0-FF39F2D29E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526D13D-892E-4658-8AF7-EA5B4B02C865}" type="pres">
      <dgm:prSet presAssocID="{60969A0C-75E3-4C63-8959-1559CA9FAFC8}" presName="parentText" presStyleLbl="node1" presStyleIdx="0" presStyleCnt="1" custScaleY="110779" custLinFactNeighborY="-595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D16D516-848F-4DD3-9B3D-917265A2E93E}" type="pres">
      <dgm:prSet presAssocID="{60969A0C-75E3-4C63-8959-1559CA9FAFC8}" presName="childText" presStyleLbl="revTx" presStyleIdx="0" presStyleCnt="1" custScaleY="11413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A2A9AE8-868B-48B1-AE04-185FA18855AD}" srcId="{60969A0C-75E3-4C63-8959-1559CA9FAFC8}" destId="{93116E53-1F89-46F6-853C-BA6823AB7C17}" srcOrd="3" destOrd="0" parTransId="{46E425FA-D18D-43D2-884B-7E8452A8A301}" sibTransId="{CA4D4217-FA14-4BA3-BA89-221A36FFB8D9}"/>
    <dgm:cxn modelId="{FFA0BD55-20F2-49E3-9831-E40E8673C0C7}" type="presOf" srcId="{4799CDC9-B9FA-4D6D-ABA0-FF39F2D29EAA}" destId="{09536CE8-96F5-4C51-8F1A-4064E51E9505}" srcOrd="0" destOrd="0" presId="urn:microsoft.com/office/officeart/2005/8/layout/vList2"/>
    <dgm:cxn modelId="{1C2492CD-FA8A-4815-B7B0-BC47B74FD3E8}" srcId="{4799CDC9-B9FA-4D6D-ABA0-FF39F2D29EAA}" destId="{60969A0C-75E3-4C63-8959-1559CA9FAFC8}" srcOrd="0" destOrd="0" parTransId="{B7710F21-76F8-438B-A972-EFFABA9256F5}" sibTransId="{8468CB35-D3C0-47DB-9693-49528696CA06}"/>
    <dgm:cxn modelId="{F454EC99-3E87-4C9E-8A5A-D7CA023A28FD}" srcId="{60969A0C-75E3-4C63-8959-1559CA9FAFC8}" destId="{257A4381-4867-470C-898A-BA5B47C728CB}" srcOrd="0" destOrd="0" parTransId="{031C5E48-CC0D-4DAB-853B-864087FE608D}" sibTransId="{30E5AD1F-CDFB-4A6C-BA7E-B62FF193DE82}"/>
    <dgm:cxn modelId="{28C216D4-2EE5-4362-B6B0-CDCDD792CE2D}" type="presOf" srcId="{257A4381-4867-470C-898A-BA5B47C728CB}" destId="{ED16D516-848F-4DD3-9B3D-917265A2E93E}" srcOrd="0" destOrd="0" presId="urn:microsoft.com/office/officeart/2005/8/layout/vList2"/>
    <dgm:cxn modelId="{5CA13E53-0413-4E99-91A3-1C5C158F61CE}" srcId="{60969A0C-75E3-4C63-8959-1559CA9FAFC8}" destId="{6FFB1C58-8C20-4A6F-A91F-9BE587862B96}" srcOrd="1" destOrd="0" parTransId="{C25D4167-CA98-4A43-ACDA-58E483E22063}" sibTransId="{5FF87D20-99E5-41DA-9DD2-55FED73A08E8}"/>
    <dgm:cxn modelId="{5062A2FD-6024-405C-980B-F8B248083435}" type="presOf" srcId="{6FFB1C58-8C20-4A6F-A91F-9BE587862B96}" destId="{ED16D516-848F-4DD3-9B3D-917265A2E93E}" srcOrd="0" destOrd="1" presId="urn:microsoft.com/office/officeart/2005/8/layout/vList2"/>
    <dgm:cxn modelId="{C05D49E3-B108-4970-9DFF-D31030BE8BE2}" type="presOf" srcId="{34984FD9-6F16-41B9-A2E1-FF7CB39AD749}" destId="{ED16D516-848F-4DD3-9B3D-917265A2E93E}" srcOrd="0" destOrd="2" presId="urn:microsoft.com/office/officeart/2005/8/layout/vList2"/>
    <dgm:cxn modelId="{27FF91CF-E661-4118-982E-D2935D05DE6C}" type="presOf" srcId="{60969A0C-75E3-4C63-8959-1559CA9FAFC8}" destId="{F526D13D-892E-4658-8AF7-EA5B4B02C865}" srcOrd="0" destOrd="0" presId="urn:microsoft.com/office/officeart/2005/8/layout/vList2"/>
    <dgm:cxn modelId="{D34A29C2-3E54-45B3-8988-205EB7C8DD75}" type="presOf" srcId="{93116E53-1F89-46F6-853C-BA6823AB7C17}" destId="{ED16D516-848F-4DD3-9B3D-917265A2E93E}" srcOrd="0" destOrd="3" presId="urn:microsoft.com/office/officeart/2005/8/layout/vList2"/>
    <dgm:cxn modelId="{3C4DD3F9-1475-4F52-98F5-86EB0A7B921E}" srcId="{60969A0C-75E3-4C63-8959-1559CA9FAFC8}" destId="{34984FD9-6F16-41B9-A2E1-FF7CB39AD749}" srcOrd="2" destOrd="0" parTransId="{874B869F-5ACC-460C-88AB-BA465C905ADC}" sibTransId="{FC6C549A-0845-4476-B281-6F3AF8EEA23A}"/>
    <dgm:cxn modelId="{A6C73B5D-A7AB-490A-82E4-815AED5EBFBE}" type="presParOf" srcId="{09536CE8-96F5-4C51-8F1A-4064E51E9505}" destId="{F526D13D-892E-4658-8AF7-EA5B4B02C865}" srcOrd="0" destOrd="0" presId="urn:microsoft.com/office/officeart/2005/8/layout/vList2"/>
    <dgm:cxn modelId="{EFD97DA5-D66E-4635-9399-573C4DA0EFCD}" type="presParOf" srcId="{09536CE8-96F5-4C51-8F1A-4064E51E9505}" destId="{ED16D516-848F-4DD3-9B3D-917265A2E93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665A9BC-8B9B-4724-851B-8E308FEAAE64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C7D86C00-BCCC-499A-AFE0-731ECE874E3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AU" sz="1800" dirty="0" smtClean="0"/>
            <a:t>Strengthening the National Code will uphold Australia's international reputation as a provider of high quality education and training.</a:t>
          </a:r>
          <a:endParaRPr lang="en-AU" sz="1800" dirty="0"/>
        </a:p>
      </dgm:t>
    </dgm:pt>
    <dgm:pt modelId="{CB364C3D-49F2-4735-9270-D81C1AA0D498}" type="parTrans" cxnId="{ADCD136E-1C2F-4AB7-A067-C85E63451442}">
      <dgm:prSet/>
      <dgm:spPr/>
      <dgm:t>
        <a:bodyPr/>
        <a:lstStyle/>
        <a:p>
          <a:endParaRPr lang="en-AU"/>
        </a:p>
      </dgm:t>
    </dgm:pt>
    <dgm:pt modelId="{44F16B0F-E706-4D8B-9F44-7980CA53399D}" type="sibTrans" cxnId="{ADCD136E-1C2F-4AB7-A067-C85E63451442}">
      <dgm:prSet/>
      <dgm:spPr/>
      <dgm:t>
        <a:bodyPr/>
        <a:lstStyle/>
        <a:p>
          <a:endParaRPr lang="en-AU"/>
        </a:p>
      </dgm:t>
    </dgm:pt>
    <dgm:pt modelId="{DA8D1665-CDD7-4E58-BE09-401169BE1756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AU" sz="1800" dirty="0" smtClean="0"/>
            <a:t>The revised National Code will commence on 1 January 2018.</a:t>
          </a:r>
          <a:endParaRPr lang="en-AU" sz="1800" dirty="0"/>
        </a:p>
      </dgm:t>
    </dgm:pt>
    <dgm:pt modelId="{09231BE9-6A7E-406E-8B33-9F779CA3FC5B}" type="parTrans" cxnId="{040B6FB7-948A-4C7E-A6CF-FC4E11B79618}">
      <dgm:prSet/>
      <dgm:spPr/>
      <dgm:t>
        <a:bodyPr/>
        <a:lstStyle/>
        <a:p>
          <a:endParaRPr lang="en-AU"/>
        </a:p>
      </dgm:t>
    </dgm:pt>
    <dgm:pt modelId="{82D9FD46-AB0B-4D8B-87C8-EDF8C02ECCB0}" type="sibTrans" cxnId="{040B6FB7-948A-4C7E-A6CF-FC4E11B79618}">
      <dgm:prSet/>
      <dgm:spPr/>
      <dgm:t>
        <a:bodyPr/>
        <a:lstStyle/>
        <a:p>
          <a:endParaRPr lang="en-AU"/>
        </a:p>
      </dgm:t>
    </dgm:pt>
    <dgm:pt modelId="{CC1FDF55-077D-46AE-B35A-1DC8808A9A29}">
      <dgm:prSet phldrT="[Text]" custT="1"/>
      <dgm:spPr/>
      <dgm:t>
        <a:bodyPr/>
        <a:lstStyle/>
        <a:p>
          <a:r>
            <a:rPr lang="en-AU" sz="1800" dirty="0" smtClean="0"/>
            <a:t>The department will work with the sector on transition arrangements. Support will include:</a:t>
          </a:r>
        </a:p>
        <a:p>
          <a:r>
            <a:rPr lang="en-AU" sz="1800" dirty="0" smtClean="0"/>
            <a:t>- Explanatory material and factsheets</a:t>
          </a:r>
        </a:p>
        <a:p>
          <a:r>
            <a:rPr lang="en-AU" sz="1800" dirty="0" smtClean="0"/>
            <a:t>- Online training modules </a:t>
          </a:r>
          <a:endParaRPr lang="en-AU" sz="1800" dirty="0"/>
        </a:p>
      </dgm:t>
    </dgm:pt>
    <dgm:pt modelId="{48949BAF-C321-4344-BD0C-DC3782BC0D17}" type="parTrans" cxnId="{EBC60E97-40FA-4D94-8AE1-77DA11CE2026}">
      <dgm:prSet/>
      <dgm:spPr/>
      <dgm:t>
        <a:bodyPr/>
        <a:lstStyle/>
        <a:p>
          <a:endParaRPr lang="en-AU"/>
        </a:p>
      </dgm:t>
    </dgm:pt>
    <dgm:pt modelId="{4D09ED68-EB21-45EC-857D-7DC57F056CAD}" type="sibTrans" cxnId="{EBC60E97-40FA-4D94-8AE1-77DA11CE2026}">
      <dgm:prSet/>
      <dgm:spPr/>
      <dgm:t>
        <a:bodyPr/>
        <a:lstStyle/>
        <a:p>
          <a:endParaRPr lang="en-AU"/>
        </a:p>
      </dgm:t>
    </dgm:pt>
    <dgm:pt modelId="{94ED6102-D66E-4E83-A095-97F5E4450A21}" type="pres">
      <dgm:prSet presAssocID="{1665A9BC-8B9B-4724-851B-8E308FEAAE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E79707B-D7AD-4E3A-877A-C8D518DDCF83}" type="pres">
      <dgm:prSet presAssocID="{C7D86C00-BCCC-499A-AFE0-731ECE874E38}" presName="node" presStyleLbl="node1" presStyleIdx="0" presStyleCnt="3" custScaleY="9653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F8FD1A3-9EA0-4A76-A6FD-F7D93A922EB9}" type="pres">
      <dgm:prSet presAssocID="{44F16B0F-E706-4D8B-9F44-7980CA53399D}" presName="sibTrans" presStyleLbl="sibTrans2D1" presStyleIdx="0" presStyleCnt="2"/>
      <dgm:spPr/>
      <dgm:t>
        <a:bodyPr/>
        <a:lstStyle/>
        <a:p>
          <a:endParaRPr lang="en-AU"/>
        </a:p>
      </dgm:t>
    </dgm:pt>
    <dgm:pt modelId="{F30EB312-3F29-49BC-8863-4DD62C1438C9}" type="pres">
      <dgm:prSet presAssocID="{44F16B0F-E706-4D8B-9F44-7980CA53399D}" presName="connectorText" presStyleLbl="sibTrans2D1" presStyleIdx="0" presStyleCnt="2"/>
      <dgm:spPr/>
      <dgm:t>
        <a:bodyPr/>
        <a:lstStyle/>
        <a:p>
          <a:endParaRPr lang="en-AU"/>
        </a:p>
      </dgm:t>
    </dgm:pt>
    <dgm:pt modelId="{C462756C-65D6-4CEB-9D59-3558B103F0E4}" type="pres">
      <dgm:prSet presAssocID="{DA8D1665-CDD7-4E58-BE09-401169BE1756}" presName="node" presStyleLbl="node1" presStyleIdx="1" presStyleCnt="3" custScaleY="9653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FF1DFAF-992C-492A-A91C-88D6E5D38C6D}" type="pres">
      <dgm:prSet presAssocID="{82D9FD46-AB0B-4D8B-87C8-EDF8C02ECCB0}" presName="sibTrans" presStyleLbl="sibTrans2D1" presStyleIdx="1" presStyleCnt="2"/>
      <dgm:spPr/>
      <dgm:t>
        <a:bodyPr/>
        <a:lstStyle/>
        <a:p>
          <a:endParaRPr lang="en-AU"/>
        </a:p>
      </dgm:t>
    </dgm:pt>
    <dgm:pt modelId="{36E0149B-FE54-4C4A-9D80-2B7C5CB177AD}" type="pres">
      <dgm:prSet presAssocID="{82D9FD46-AB0B-4D8B-87C8-EDF8C02ECCB0}" presName="connectorText" presStyleLbl="sibTrans2D1" presStyleIdx="1" presStyleCnt="2"/>
      <dgm:spPr/>
      <dgm:t>
        <a:bodyPr/>
        <a:lstStyle/>
        <a:p>
          <a:endParaRPr lang="en-AU"/>
        </a:p>
      </dgm:t>
    </dgm:pt>
    <dgm:pt modelId="{79C60BB1-9CA6-420F-B9A7-060AEE3482D0}" type="pres">
      <dgm:prSet presAssocID="{CC1FDF55-077D-46AE-B35A-1DC8808A9A29}" presName="node" presStyleLbl="node1" presStyleIdx="2" presStyleCnt="3" custScaleY="9653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ABA26BF-1F7E-4600-BF41-4E7F8A4D3E6B}" type="presOf" srcId="{44F16B0F-E706-4D8B-9F44-7980CA53399D}" destId="{F30EB312-3F29-49BC-8863-4DD62C1438C9}" srcOrd="1" destOrd="0" presId="urn:microsoft.com/office/officeart/2005/8/layout/process1"/>
    <dgm:cxn modelId="{9DA19C77-E3A6-4917-98C8-1670BE5A4BED}" type="presOf" srcId="{C7D86C00-BCCC-499A-AFE0-731ECE874E38}" destId="{EE79707B-D7AD-4E3A-877A-C8D518DDCF83}" srcOrd="0" destOrd="0" presId="urn:microsoft.com/office/officeart/2005/8/layout/process1"/>
    <dgm:cxn modelId="{4EF5781D-F13D-47A8-BD42-E37977A6508A}" type="presOf" srcId="{82D9FD46-AB0B-4D8B-87C8-EDF8C02ECCB0}" destId="{6FF1DFAF-992C-492A-A91C-88D6E5D38C6D}" srcOrd="0" destOrd="0" presId="urn:microsoft.com/office/officeart/2005/8/layout/process1"/>
    <dgm:cxn modelId="{040B6FB7-948A-4C7E-A6CF-FC4E11B79618}" srcId="{1665A9BC-8B9B-4724-851B-8E308FEAAE64}" destId="{DA8D1665-CDD7-4E58-BE09-401169BE1756}" srcOrd="1" destOrd="0" parTransId="{09231BE9-6A7E-406E-8B33-9F779CA3FC5B}" sibTransId="{82D9FD46-AB0B-4D8B-87C8-EDF8C02ECCB0}"/>
    <dgm:cxn modelId="{6EB3CBF9-F0EF-460E-B518-AC897A52465C}" type="presOf" srcId="{1665A9BC-8B9B-4724-851B-8E308FEAAE64}" destId="{94ED6102-D66E-4E83-A095-97F5E4450A21}" srcOrd="0" destOrd="0" presId="urn:microsoft.com/office/officeart/2005/8/layout/process1"/>
    <dgm:cxn modelId="{EBC60E97-40FA-4D94-8AE1-77DA11CE2026}" srcId="{1665A9BC-8B9B-4724-851B-8E308FEAAE64}" destId="{CC1FDF55-077D-46AE-B35A-1DC8808A9A29}" srcOrd="2" destOrd="0" parTransId="{48949BAF-C321-4344-BD0C-DC3782BC0D17}" sibTransId="{4D09ED68-EB21-45EC-857D-7DC57F056CAD}"/>
    <dgm:cxn modelId="{ADCD136E-1C2F-4AB7-A067-C85E63451442}" srcId="{1665A9BC-8B9B-4724-851B-8E308FEAAE64}" destId="{C7D86C00-BCCC-499A-AFE0-731ECE874E38}" srcOrd="0" destOrd="0" parTransId="{CB364C3D-49F2-4735-9270-D81C1AA0D498}" sibTransId="{44F16B0F-E706-4D8B-9F44-7980CA53399D}"/>
    <dgm:cxn modelId="{67863DB2-004C-4F76-8E99-99359857F50E}" type="presOf" srcId="{CC1FDF55-077D-46AE-B35A-1DC8808A9A29}" destId="{79C60BB1-9CA6-420F-B9A7-060AEE3482D0}" srcOrd="0" destOrd="0" presId="urn:microsoft.com/office/officeart/2005/8/layout/process1"/>
    <dgm:cxn modelId="{7662AA3B-CD4E-4054-A19C-8CDABF4AA221}" type="presOf" srcId="{82D9FD46-AB0B-4D8B-87C8-EDF8C02ECCB0}" destId="{36E0149B-FE54-4C4A-9D80-2B7C5CB177AD}" srcOrd="1" destOrd="0" presId="urn:microsoft.com/office/officeart/2005/8/layout/process1"/>
    <dgm:cxn modelId="{58480E89-A3C6-4967-9425-2FC3B7B9EC38}" type="presOf" srcId="{DA8D1665-CDD7-4E58-BE09-401169BE1756}" destId="{C462756C-65D6-4CEB-9D59-3558B103F0E4}" srcOrd="0" destOrd="0" presId="urn:microsoft.com/office/officeart/2005/8/layout/process1"/>
    <dgm:cxn modelId="{304C5319-0E10-461D-9696-4AA9C2790337}" type="presOf" srcId="{44F16B0F-E706-4D8B-9F44-7980CA53399D}" destId="{AF8FD1A3-9EA0-4A76-A6FD-F7D93A922EB9}" srcOrd="0" destOrd="0" presId="urn:microsoft.com/office/officeart/2005/8/layout/process1"/>
    <dgm:cxn modelId="{4DD18C08-36CE-4780-8BD0-04CFD4602330}" type="presParOf" srcId="{94ED6102-D66E-4E83-A095-97F5E4450A21}" destId="{EE79707B-D7AD-4E3A-877A-C8D518DDCF83}" srcOrd="0" destOrd="0" presId="urn:microsoft.com/office/officeart/2005/8/layout/process1"/>
    <dgm:cxn modelId="{AA78007B-5544-426E-8056-B6FDB93925C7}" type="presParOf" srcId="{94ED6102-D66E-4E83-A095-97F5E4450A21}" destId="{AF8FD1A3-9EA0-4A76-A6FD-F7D93A922EB9}" srcOrd="1" destOrd="0" presId="urn:microsoft.com/office/officeart/2005/8/layout/process1"/>
    <dgm:cxn modelId="{ED406794-B952-4D25-89C6-442691F297CE}" type="presParOf" srcId="{AF8FD1A3-9EA0-4A76-A6FD-F7D93A922EB9}" destId="{F30EB312-3F29-49BC-8863-4DD62C1438C9}" srcOrd="0" destOrd="0" presId="urn:microsoft.com/office/officeart/2005/8/layout/process1"/>
    <dgm:cxn modelId="{47E4A483-ACA6-4685-A05C-AA1BD9858447}" type="presParOf" srcId="{94ED6102-D66E-4E83-A095-97F5E4450A21}" destId="{C462756C-65D6-4CEB-9D59-3558B103F0E4}" srcOrd="2" destOrd="0" presId="urn:microsoft.com/office/officeart/2005/8/layout/process1"/>
    <dgm:cxn modelId="{FF528E38-4A7A-4F08-B598-28E6F110F98A}" type="presParOf" srcId="{94ED6102-D66E-4E83-A095-97F5E4450A21}" destId="{6FF1DFAF-992C-492A-A91C-88D6E5D38C6D}" srcOrd="3" destOrd="0" presId="urn:microsoft.com/office/officeart/2005/8/layout/process1"/>
    <dgm:cxn modelId="{CF638877-D22C-4951-AE0D-280E5303FDE2}" type="presParOf" srcId="{6FF1DFAF-992C-492A-A91C-88D6E5D38C6D}" destId="{36E0149B-FE54-4C4A-9D80-2B7C5CB177AD}" srcOrd="0" destOrd="0" presId="urn:microsoft.com/office/officeart/2005/8/layout/process1"/>
    <dgm:cxn modelId="{87449B47-BDA2-4F88-BB0E-094C2CC1556D}" type="presParOf" srcId="{94ED6102-D66E-4E83-A095-97F5E4450A21}" destId="{79C60BB1-9CA6-420F-B9A7-060AEE3482D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2C0ABC-5511-40D4-8651-6AACFF13C4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49DD8E4-659E-4FC4-86F2-1F229387FC57}">
      <dgm:prSet phldrT="[Text]"/>
      <dgm:spPr/>
      <dgm:t>
        <a:bodyPr/>
        <a:lstStyle/>
        <a:p>
          <a:pPr algn="ctr"/>
          <a:r>
            <a:rPr lang="en-AU" dirty="0" smtClean="0"/>
            <a:t>Next Steps</a:t>
          </a:r>
          <a:endParaRPr lang="en-AU" dirty="0"/>
        </a:p>
      </dgm:t>
    </dgm:pt>
    <dgm:pt modelId="{FA568232-A3BB-48B7-AC63-F92A35C74DD2}" type="parTrans" cxnId="{C1E00F47-5634-4B9A-AA20-FCC85787666C}">
      <dgm:prSet/>
      <dgm:spPr/>
      <dgm:t>
        <a:bodyPr/>
        <a:lstStyle/>
        <a:p>
          <a:endParaRPr lang="en-AU"/>
        </a:p>
      </dgm:t>
    </dgm:pt>
    <dgm:pt modelId="{2F2B29EA-F495-4636-B4A4-5A1A4B12CD48}" type="sibTrans" cxnId="{C1E00F47-5634-4B9A-AA20-FCC85787666C}">
      <dgm:prSet/>
      <dgm:spPr/>
      <dgm:t>
        <a:bodyPr/>
        <a:lstStyle/>
        <a:p>
          <a:endParaRPr lang="en-AU"/>
        </a:p>
      </dgm:t>
    </dgm:pt>
    <dgm:pt modelId="{DCE9A251-A737-43DF-8D14-651923AF81CE}" type="pres">
      <dgm:prSet presAssocID="{BD2C0ABC-5511-40D4-8651-6AACFF13C4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4E7EFEC-7230-4197-8068-5B25036C7849}" type="pres">
      <dgm:prSet presAssocID="{749DD8E4-659E-4FC4-86F2-1F229387FC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8FD7053-2485-4246-8F34-24A1592349A0}" type="presOf" srcId="{749DD8E4-659E-4FC4-86F2-1F229387FC57}" destId="{D4E7EFEC-7230-4197-8068-5B25036C7849}" srcOrd="0" destOrd="0" presId="urn:microsoft.com/office/officeart/2005/8/layout/vList2"/>
    <dgm:cxn modelId="{C1E00F47-5634-4B9A-AA20-FCC85787666C}" srcId="{BD2C0ABC-5511-40D4-8651-6AACFF13C4AC}" destId="{749DD8E4-659E-4FC4-86F2-1F229387FC57}" srcOrd="0" destOrd="0" parTransId="{FA568232-A3BB-48B7-AC63-F92A35C74DD2}" sibTransId="{2F2B29EA-F495-4636-B4A4-5A1A4B12CD48}"/>
    <dgm:cxn modelId="{B3F0F7A9-CB9D-4FE8-A5B6-B06D6C63C615}" type="presOf" srcId="{BD2C0ABC-5511-40D4-8651-6AACFF13C4AC}" destId="{DCE9A251-A737-43DF-8D14-651923AF81CE}" srcOrd="0" destOrd="0" presId="urn:microsoft.com/office/officeart/2005/8/layout/vList2"/>
    <dgm:cxn modelId="{D6C6A54F-C35C-4A05-8F4F-200B83B2ACC3}" type="presParOf" srcId="{DCE9A251-A737-43DF-8D14-651923AF81CE}" destId="{D4E7EFEC-7230-4197-8068-5B25036C78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959937-B679-4FE0-A115-D9D1FB3A0E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E5DDF10-E374-42AE-9F48-77CE305EA8E7}">
      <dgm:prSet phldrT="[Text]"/>
      <dgm:spPr/>
      <dgm:t>
        <a:bodyPr/>
        <a:lstStyle/>
        <a:p>
          <a:r>
            <a:rPr lang="en-AU" dirty="0" smtClean="0"/>
            <a:t>www.internationaleducation.gov.au</a:t>
          </a:r>
          <a:endParaRPr lang="en-AU" dirty="0"/>
        </a:p>
      </dgm:t>
    </dgm:pt>
    <dgm:pt modelId="{6C6A6A7E-39DA-4D4A-B424-3167EE110D78}" type="parTrans" cxnId="{A717F191-FAA9-4904-9129-8B495B577B0D}">
      <dgm:prSet/>
      <dgm:spPr/>
      <dgm:t>
        <a:bodyPr/>
        <a:lstStyle/>
        <a:p>
          <a:endParaRPr lang="en-AU"/>
        </a:p>
      </dgm:t>
    </dgm:pt>
    <dgm:pt modelId="{C828988E-DDF0-4F32-8D07-116041A25AA5}" type="sibTrans" cxnId="{A717F191-FAA9-4904-9129-8B495B577B0D}">
      <dgm:prSet/>
      <dgm:spPr/>
      <dgm:t>
        <a:bodyPr/>
        <a:lstStyle/>
        <a:p>
          <a:endParaRPr lang="en-AU"/>
        </a:p>
      </dgm:t>
    </dgm:pt>
    <dgm:pt modelId="{E2A74F60-8D5C-4945-9130-8B7C12912CBD}" type="pres">
      <dgm:prSet presAssocID="{0D959937-B679-4FE0-A115-D9D1FB3A0E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5FF7564-3EC7-4A56-93CC-FD5CF0436C9E}" type="pres">
      <dgm:prSet presAssocID="{0E5DDF10-E374-42AE-9F48-77CE305EA8E7}" presName="parentText" presStyleLbl="node1" presStyleIdx="0" presStyleCnt="1" custScaleX="95294" custScaleY="101729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95DB120-A9AD-450E-B9A3-65D5C441B27C}" type="presOf" srcId="{0D959937-B679-4FE0-A115-D9D1FB3A0EF1}" destId="{E2A74F60-8D5C-4945-9130-8B7C12912CBD}" srcOrd="0" destOrd="0" presId="urn:microsoft.com/office/officeart/2005/8/layout/vList2"/>
    <dgm:cxn modelId="{A717F191-FAA9-4904-9129-8B495B577B0D}" srcId="{0D959937-B679-4FE0-A115-D9D1FB3A0EF1}" destId="{0E5DDF10-E374-42AE-9F48-77CE305EA8E7}" srcOrd="0" destOrd="0" parTransId="{6C6A6A7E-39DA-4D4A-B424-3167EE110D78}" sibTransId="{C828988E-DDF0-4F32-8D07-116041A25AA5}"/>
    <dgm:cxn modelId="{A21BD7E1-47C5-4D90-9B47-FDD17F2EBDC6}" type="presOf" srcId="{0E5DDF10-E374-42AE-9F48-77CE305EA8E7}" destId="{55FF7564-3EC7-4A56-93CC-FD5CF0436C9E}" srcOrd="0" destOrd="0" presId="urn:microsoft.com/office/officeart/2005/8/layout/vList2"/>
    <dgm:cxn modelId="{8ADBBFFE-0B7E-43D5-AE10-7DF879B27764}" type="presParOf" srcId="{E2A74F60-8D5C-4945-9130-8B7C12912CBD}" destId="{55FF7564-3EC7-4A56-93CC-FD5CF0436C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04FFF97-86E7-4AF5-A44E-A13FA54B494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8B4AEB7A-58A2-4314-AC52-91069871C3D5}">
      <dgm:prSet phldrT="[Text]"/>
      <dgm:spPr/>
      <dgm:t>
        <a:bodyPr/>
        <a:lstStyle/>
        <a:p>
          <a:r>
            <a:rPr lang="en-AU" dirty="0" smtClean="0"/>
            <a:t>What messages will I take back to my institution? </a:t>
          </a:r>
          <a:endParaRPr lang="en-AU" dirty="0"/>
        </a:p>
      </dgm:t>
    </dgm:pt>
    <dgm:pt modelId="{A89F6330-2381-4F3E-A10B-6BE0C49B4DCD}" type="parTrans" cxnId="{9BB62046-4972-4F67-B9E2-5445C27032E7}">
      <dgm:prSet/>
      <dgm:spPr/>
      <dgm:t>
        <a:bodyPr/>
        <a:lstStyle/>
        <a:p>
          <a:endParaRPr lang="en-AU"/>
        </a:p>
      </dgm:t>
    </dgm:pt>
    <dgm:pt modelId="{3CFAAB92-6D5C-44D1-97A7-D9B1C2BB9F5D}" type="sibTrans" cxnId="{9BB62046-4972-4F67-B9E2-5445C27032E7}">
      <dgm:prSet/>
      <dgm:spPr/>
      <dgm:t>
        <a:bodyPr/>
        <a:lstStyle/>
        <a:p>
          <a:endParaRPr lang="en-AU"/>
        </a:p>
      </dgm:t>
    </dgm:pt>
    <dgm:pt modelId="{5384E159-D579-4E51-8170-6F92340DD7B9}">
      <dgm:prSet phldrT="[Text]"/>
      <dgm:spPr/>
      <dgm:t>
        <a:bodyPr/>
        <a:lstStyle/>
        <a:p>
          <a:r>
            <a:rPr lang="en-AU" dirty="0" smtClean="0"/>
            <a:t>What changes does my institution need to make to policies and procedures?</a:t>
          </a:r>
          <a:endParaRPr lang="en-AU" dirty="0"/>
        </a:p>
      </dgm:t>
    </dgm:pt>
    <dgm:pt modelId="{DDF07AE5-4D10-4F95-9C2D-B9187BC56CF5}" type="parTrans" cxnId="{C39F4D53-41F0-4676-B62D-ABA60C296738}">
      <dgm:prSet/>
      <dgm:spPr/>
      <dgm:t>
        <a:bodyPr/>
        <a:lstStyle/>
        <a:p>
          <a:endParaRPr lang="en-AU"/>
        </a:p>
      </dgm:t>
    </dgm:pt>
    <dgm:pt modelId="{29BCA48B-C212-45C0-9AE9-B8CB3E9FA101}" type="sibTrans" cxnId="{C39F4D53-41F0-4676-B62D-ABA60C296738}">
      <dgm:prSet/>
      <dgm:spPr/>
      <dgm:t>
        <a:bodyPr/>
        <a:lstStyle/>
        <a:p>
          <a:endParaRPr lang="en-AU"/>
        </a:p>
      </dgm:t>
    </dgm:pt>
    <dgm:pt modelId="{705218FB-2CA0-4FEC-B6D0-7B960503C1DC}">
      <dgm:prSet phldrT="[Text]"/>
      <dgm:spPr/>
      <dgm:t>
        <a:bodyPr/>
        <a:lstStyle/>
        <a:p>
          <a:r>
            <a:rPr lang="en-AU" dirty="0" smtClean="0"/>
            <a:t>What steps do we need to take to make this happen, and when? </a:t>
          </a:r>
          <a:endParaRPr lang="en-AU" dirty="0"/>
        </a:p>
      </dgm:t>
    </dgm:pt>
    <dgm:pt modelId="{0F1720D0-7512-4253-ACEF-014F7869CA6F}" type="parTrans" cxnId="{FA052C28-F35E-4900-85E1-6A15F447CF0D}">
      <dgm:prSet/>
      <dgm:spPr/>
      <dgm:t>
        <a:bodyPr/>
        <a:lstStyle/>
        <a:p>
          <a:endParaRPr lang="en-AU"/>
        </a:p>
      </dgm:t>
    </dgm:pt>
    <dgm:pt modelId="{496D17DF-808D-4D37-84C2-05F7882BE302}" type="sibTrans" cxnId="{FA052C28-F35E-4900-85E1-6A15F447CF0D}">
      <dgm:prSet/>
      <dgm:spPr/>
      <dgm:t>
        <a:bodyPr/>
        <a:lstStyle/>
        <a:p>
          <a:endParaRPr lang="en-AU"/>
        </a:p>
      </dgm:t>
    </dgm:pt>
    <dgm:pt modelId="{61CE8435-751C-44B9-ACA9-0706BDDC9CDC}" type="pres">
      <dgm:prSet presAssocID="{D04FFF97-86E7-4AF5-A44E-A13FA54B49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918C1020-D861-4BDE-A33F-D0394238A0BB}" type="pres">
      <dgm:prSet presAssocID="{D04FFF97-86E7-4AF5-A44E-A13FA54B4940}" presName="Name1" presStyleCnt="0"/>
      <dgm:spPr/>
    </dgm:pt>
    <dgm:pt modelId="{D674601F-99D5-47E5-8624-BC1CA0263F0B}" type="pres">
      <dgm:prSet presAssocID="{D04FFF97-86E7-4AF5-A44E-A13FA54B4940}" presName="cycle" presStyleCnt="0"/>
      <dgm:spPr/>
    </dgm:pt>
    <dgm:pt modelId="{0378A0E1-96D7-4952-867F-B71CE1BCF52C}" type="pres">
      <dgm:prSet presAssocID="{D04FFF97-86E7-4AF5-A44E-A13FA54B4940}" presName="srcNode" presStyleLbl="node1" presStyleIdx="0" presStyleCnt="3"/>
      <dgm:spPr/>
    </dgm:pt>
    <dgm:pt modelId="{E14C80A0-999E-475F-8DE8-2FD1FF287DEF}" type="pres">
      <dgm:prSet presAssocID="{D04FFF97-86E7-4AF5-A44E-A13FA54B4940}" presName="conn" presStyleLbl="parChTrans1D2" presStyleIdx="0" presStyleCnt="1"/>
      <dgm:spPr/>
      <dgm:t>
        <a:bodyPr/>
        <a:lstStyle/>
        <a:p>
          <a:endParaRPr lang="en-AU"/>
        </a:p>
      </dgm:t>
    </dgm:pt>
    <dgm:pt modelId="{89A20DA0-BB07-4FC0-A1A4-7CF31B9C17AB}" type="pres">
      <dgm:prSet presAssocID="{D04FFF97-86E7-4AF5-A44E-A13FA54B4940}" presName="extraNode" presStyleLbl="node1" presStyleIdx="0" presStyleCnt="3"/>
      <dgm:spPr/>
    </dgm:pt>
    <dgm:pt modelId="{6844E061-EC73-4782-9256-F234FBA566ED}" type="pres">
      <dgm:prSet presAssocID="{D04FFF97-86E7-4AF5-A44E-A13FA54B4940}" presName="dstNode" presStyleLbl="node1" presStyleIdx="0" presStyleCnt="3"/>
      <dgm:spPr/>
    </dgm:pt>
    <dgm:pt modelId="{EBA33751-95B3-471A-8735-9B689F06A867}" type="pres">
      <dgm:prSet presAssocID="{8B4AEB7A-58A2-4314-AC52-91069871C3D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3C0A287-B9D0-43E2-957E-32D2F370E4D0}" type="pres">
      <dgm:prSet presAssocID="{8B4AEB7A-58A2-4314-AC52-91069871C3D5}" presName="accent_1" presStyleCnt="0"/>
      <dgm:spPr/>
    </dgm:pt>
    <dgm:pt modelId="{5F598A0C-DE5C-4FED-A165-964E6F11AE8E}" type="pres">
      <dgm:prSet presAssocID="{8B4AEB7A-58A2-4314-AC52-91069871C3D5}" presName="accentRepeatNode" presStyleLbl="solidFgAcc1" presStyleIdx="0" presStyleCnt="3"/>
      <dgm:spPr/>
    </dgm:pt>
    <dgm:pt modelId="{950B1F2D-C157-4524-849A-F95678F3012C}" type="pres">
      <dgm:prSet presAssocID="{5384E159-D579-4E51-8170-6F92340DD7B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BC53F73-763E-429E-9C32-43160B43AA27}" type="pres">
      <dgm:prSet presAssocID="{5384E159-D579-4E51-8170-6F92340DD7B9}" presName="accent_2" presStyleCnt="0"/>
      <dgm:spPr/>
    </dgm:pt>
    <dgm:pt modelId="{4DC2D0AC-DEE3-4FED-BD3A-FDA8C9D6EB96}" type="pres">
      <dgm:prSet presAssocID="{5384E159-D579-4E51-8170-6F92340DD7B9}" presName="accentRepeatNode" presStyleLbl="solidFgAcc1" presStyleIdx="1" presStyleCnt="3"/>
      <dgm:spPr/>
    </dgm:pt>
    <dgm:pt modelId="{12528C4A-0189-45DA-B2E3-457946EA46EA}" type="pres">
      <dgm:prSet presAssocID="{705218FB-2CA0-4FEC-B6D0-7B960503C1D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C7F4AC3-83E3-42F7-AFBC-FF572B82D73F}" type="pres">
      <dgm:prSet presAssocID="{705218FB-2CA0-4FEC-B6D0-7B960503C1DC}" presName="accent_3" presStyleCnt="0"/>
      <dgm:spPr/>
    </dgm:pt>
    <dgm:pt modelId="{BF98CD21-2A54-407A-A5D1-1880E2D15CCE}" type="pres">
      <dgm:prSet presAssocID="{705218FB-2CA0-4FEC-B6D0-7B960503C1DC}" presName="accentRepeatNode" presStyleLbl="solidFgAcc1" presStyleIdx="2" presStyleCnt="3"/>
      <dgm:spPr/>
    </dgm:pt>
  </dgm:ptLst>
  <dgm:cxnLst>
    <dgm:cxn modelId="{93DB9BBA-2B51-4139-9F50-C1121C099C01}" type="presOf" srcId="{8B4AEB7A-58A2-4314-AC52-91069871C3D5}" destId="{EBA33751-95B3-471A-8735-9B689F06A867}" srcOrd="0" destOrd="0" presId="urn:microsoft.com/office/officeart/2008/layout/VerticalCurvedList"/>
    <dgm:cxn modelId="{9BB62046-4972-4F67-B9E2-5445C27032E7}" srcId="{D04FFF97-86E7-4AF5-A44E-A13FA54B4940}" destId="{8B4AEB7A-58A2-4314-AC52-91069871C3D5}" srcOrd="0" destOrd="0" parTransId="{A89F6330-2381-4F3E-A10B-6BE0C49B4DCD}" sibTransId="{3CFAAB92-6D5C-44D1-97A7-D9B1C2BB9F5D}"/>
    <dgm:cxn modelId="{2889C86B-8AFA-4DE1-B8D3-0A48DC4C4469}" type="presOf" srcId="{5384E159-D579-4E51-8170-6F92340DD7B9}" destId="{950B1F2D-C157-4524-849A-F95678F3012C}" srcOrd="0" destOrd="0" presId="urn:microsoft.com/office/officeart/2008/layout/VerticalCurvedList"/>
    <dgm:cxn modelId="{B9E4B462-C82D-4690-ABA5-66174DF9E3F7}" type="presOf" srcId="{705218FB-2CA0-4FEC-B6D0-7B960503C1DC}" destId="{12528C4A-0189-45DA-B2E3-457946EA46EA}" srcOrd="0" destOrd="0" presId="urn:microsoft.com/office/officeart/2008/layout/VerticalCurvedList"/>
    <dgm:cxn modelId="{2FD40B0B-D3C3-485E-A328-0C256C4EDB9F}" type="presOf" srcId="{3CFAAB92-6D5C-44D1-97A7-D9B1C2BB9F5D}" destId="{E14C80A0-999E-475F-8DE8-2FD1FF287DEF}" srcOrd="0" destOrd="0" presId="urn:microsoft.com/office/officeart/2008/layout/VerticalCurvedList"/>
    <dgm:cxn modelId="{4BA9AA50-FF6F-457D-B22E-A4C56A8A21B4}" type="presOf" srcId="{D04FFF97-86E7-4AF5-A44E-A13FA54B4940}" destId="{61CE8435-751C-44B9-ACA9-0706BDDC9CDC}" srcOrd="0" destOrd="0" presId="urn:microsoft.com/office/officeart/2008/layout/VerticalCurvedList"/>
    <dgm:cxn modelId="{FA052C28-F35E-4900-85E1-6A15F447CF0D}" srcId="{D04FFF97-86E7-4AF5-A44E-A13FA54B4940}" destId="{705218FB-2CA0-4FEC-B6D0-7B960503C1DC}" srcOrd="2" destOrd="0" parTransId="{0F1720D0-7512-4253-ACEF-014F7869CA6F}" sibTransId="{496D17DF-808D-4D37-84C2-05F7882BE302}"/>
    <dgm:cxn modelId="{C39F4D53-41F0-4676-B62D-ABA60C296738}" srcId="{D04FFF97-86E7-4AF5-A44E-A13FA54B4940}" destId="{5384E159-D579-4E51-8170-6F92340DD7B9}" srcOrd="1" destOrd="0" parTransId="{DDF07AE5-4D10-4F95-9C2D-B9187BC56CF5}" sibTransId="{29BCA48B-C212-45C0-9AE9-B8CB3E9FA101}"/>
    <dgm:cxn modelId="{38E9D09E-EE4C-4243-815E-575E7614533E}" type="presParOf" srcId="{61CE8435-751C-44B9-ACA9-0706BDDC9CDC}" destId="{918C1020-D861-4BDE-A33F-D0394238A0BB}" srcOrd="0" destOrd="0" presId="urn:microsoft.com/office/officeart/2008/layout/VerticalCurvedList"/>
    <dgm:cxn modelId="{3B8F03C7-FCAD-49B0-AE5C-FB96F8C1D58F}" type="presParOf" srcId="{918C1020-D861-4BDE-A33F-D0394238A0BB}" destId="{D674601F-99D5-47E5-8624-BC1CA0263F0B}" srcOrd="0" destOrd="0" presId="urn:microsoft.com/office/officeart/2008/layout/VerticalCurvedList"/>
    <dgm:cxn modelId="{8F0EF8EB-8C9F-49DF-8508-1F1704E9D9FA}" type="presParOf" srcId="{D674601F-99D5-47E5-8624-BC1CA0263F0B}" destId="{0378A0E1-96D7-4952-867F-B71CE1BCF52C}" srcOrd="0" destOrd="0" presId="urn:microsoft.com/office/officeart/2008/layout/VerticalCurvedList"/>
    <dgm:cxn modelId="{B524EF5D-DF96-4B9E-A92E-4F7ECE43799E}" type="presParOf" srcId="{D674601F-99D5-47E5-8624-BC1CA0263F0B}" destId="{E14C80A0-999E-475F-8DE8-2FD1FF287DEF}" srcOrd="1" destOrd="0" presId="urn:microsoft.com/office/officeart/2008/layout/VerticalCurvedList"/>
    <dgm:cxn modelId="{EB2B9B61-65BD-46DC-A2EE-EFDA3E881F4F}" type="presParOf" srcId="{D674601F-99D5-47E5-8624-BC1CA0263F0B}" destId="{89A20DA0-BB07-4FC0-A1A4-7CF31B9C17AB}" srcOrd="2" destOrd="0" presId="urn:microsoft.com/office/officeart/2008/layout/VerticalCurvedList"/>
    <dgm:cxn modelId="{089E38AF-B54D-41E6-AF90-CA8CBC1ED08F}" type="presParOf" srcId="{D674601F-99D5-47E5-8624-BC1CA0263F0B}" destId="{6844E061-EC73-4782-9256-F234FBA566ED}" srcOrd="3" destOrd="0" presId="urn:microsoft.com/office/officeart/2008/layout/VerticalCurvedList"/>
    <dgm:cxn modelId="{9D44630B-1F8E-4E34-BAB7-4EB55294C5B8}" type="presParOf" srcId="{918C1020-D861-4BDE-A33F-D0394238A0BB}" destId="{EBA33751-95B3-471A-8735-9B689F06A867}" srcOrd="1" destOrd="0" presId="urn:microsoft.com/office/officeart/2008/layout/VerticalCurvedList"/>
    <dgm:cxn modelId="{7E70268F-291D-4650-B776-A2A829840F70}" type="presParOf" srcId="{918C1020-D861-4BDE-A33F-D0394238A0BB}" destId="{C3C0A287-B9D0-43E2-957E-32D2F370E4D0}" srcOrd="2" destOrd="0" presId="urn:microsoft.com/office/officeart/2008/layout/VerticalCurvedList"/>
    <dgm:cxn modelId="{CA5DC2B9-B3B8-463F-98DF-B88B1190E673}" type="presParOf" srcId="{C3C0A287-B9D0-43E2-957E-32D2F370E4D0}" destId="{5F598A0C-DE5C-4FED-A165-964E6F11AE8E}" srcOrd="0" destOrd="0" presId="urn:microsoft.com/office/officeart/2008/layout/VerticalCurvedList"/>
    <dgm:cxn modelId="{B5C9BA64-8FEE-4FA3-A7BE-B38254E2894F}" type="presParOf" srcId="{918C1020-D861-4BDE-A33F-D0394238A0BB}" destId="{950B1F2D-C157-4524-849A-F95678F3012C}" srcOrd="3" destOrd="0" presId="urn:microsoft.com/office/officeart/2008/layout/VerticalCurvedList"/>
    <dgm:cxn modelId="{DF199315-ADE8-492F-8E01-658E005FB5CB}" type="presParOf" srcId="{918C1020-D861-4BDE-A33F-D0394238A0BB}" destId="{5BC53F73-763E-429E-9C32-43160B43AA27}" srcOrd="4" destOrd="0" presId="urn:microsoft.com/office/officeart/2008/layout/VerticalCurvedList"/>
    <dgm:cxn modelId="{A554B9E8-F6D0-47BC-B631-881F86FBD1A8}" type="presParOf" srcId="{5BC53F73-763E-429E-9C32-43160B43AA27}" destId="{4DC2D0AC-DEE3-4FED-BD3A-FDA8C9D6EB96}" srcOrd="0" destOrd="0" presId="urn:microsoft.com/office/officeart/2008/layout/VerticalCurvedList"/>
    <dgm:cxn modelId="{428AD4F1-8FC3-477E-A6CB-677DF255CCC5}" type="presParOf" srcId="{918C1020-D861-4BDE-A33F-D0394238A0BB}" destId="{12528C4A-0189-45DA-B2E3-457946EA46EA}" srcOrd="5" destOrd="0" presId="urn:microsoft.com/office/officeart/2008/layout/VerticalCurvedList"/>
    <dgm:cxn modelId="{C9FD1269-583D-44E3-AD42-1A7130D11393}" type="presParOf" srcId="{918C1020-D861-4BDE-A33F-D0394238A0BB}" destId="{9C7F4AC3-83E3-42F7-AFBC-FF572B82D73F}" srcOrd="6" destOrd="0" presId="urn:microsoft.com/office/officeart/2008/layout/VerticalCurvedList"/>
    <dgm:cxn modelId="{836E4152-6C05-4392-A4E4-7A4D4E99BA9E}" type="presParOf" srcId="{9C7F4AC3-83E3-42F7-AFBC-FF572B82D73F}" destId="{BF98CD21-2A54-407A-A5D1-1880E2D15C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9420D-3EFC-482E-B483-7880182780F2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9C006187-4BA0-4CAA-B28D-3DFF574F3389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AU" dirty="0" smtClean="0"/>
            <a:t>Education Services for Overseas Students Act 2000</a:t>
          </a:r>
          <a:endParaRPr lang="en-AU" dirty="0"/>
        </a:p>
      </dgm:t>
    </dgm:pt>
    <dgm:pt modelId="{B2D39268-0EC7-486D-91C3-AC52F50E2E92}" type="parTrans" cxnId="{7C1FFA7C-1BFD-4359-8392-CE0B2F51027D}">
      <dgm:prSet/>
      <dgm:spPr/>
      <dgm:t>
        <a:bodyPr/>
        <a:lstStyle/>
        <a:p>
          <a:endParaRPr lang="en-AU"/>
        </a:p>
      </dgm:t>
    </dgm:pt>
    <dgm:pt modelId="{C77D76F4-CB82-4358-A4ED-061877027B5A}" type="sibTrans" cxnId="{7C1FFA7C-1BFD-4359-8392-CE0B2F51027D}">
      <dgm:prSet/>
      <dgm:spPr/>
      <dgm:t>
        <a:bodyPr/>
        <a:lstStyle/>
        <a:p>
          <a:endParaRPr lang="en-AU"/>
        </a:p>
      </dgm:t>
    </dgm:pt>
    <dgm:pt modelId="{84C7C728-6979-409D-8C46-3B6D30AA74F7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AU" dirty="0" smtClean="0"/>
            <a:t>National Code </a:t>
          </a:r>
          <a:endParaRPr lang="en-AU" dirty="0"/>
        </a:p>
      </dgm:t>
    </dgm:pt>
    <dgm:pt modelId="{F5CBE40A-D6F6-45D8-9255-4CF3BB32B239}" type="parTrans" cxnId="{6300273B-4671-43DC-BB0C-4D771B124581}">
      <dgm:prSet/>
      <dgm:spPr/>
      <dgm:t>
        <a:bodyPr/>
        <a:lstStyle/>
        <a:p>
          <a:endParaRPr lang="en-AU"/>
        </a:p>
      </dgm:t>
    </dgm:pt>
    <dgm:pt modelId="{0F10F627-81FA-4610-ABB3-0915B6CB48CE}" type="sibTrans" cxnId="{6300273B-4671-43DC-BB0C-4D771B124581}">
      <dgm:prSet/>
      <dgm:spPr/>
      <dgm:t>
        <a:bodyPr/>
        <a:lstStyle/>
        <a:p>
          <a:endParaRPr lang="en-AU"/>
        </a:p>
      </dgm:t>
    </dgm:pt>
    <dgm:pt modelId="{54AD099B-97D3-4F7F-A230-E7BB321B58AA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AU" dirty="0" smtClean="0"/>
            <a:t>ELICOS Standards</a:t>
          </a:r>
          <a:endParaRPr lang="en-AU" dirty="0"/>
        </a:p>
      </dgm:t>
    </dgm:pt>
    <dgm:pt modelId="{225B1E2A-7957-4D65-ADD7-5F5E31D2E58C}" type="parTrans" cxnId="{EA889CCD-8BBF-4A14-8884-757B7F188FBA}">
      <dgm:prSet/>
      <dgm:spPr/>
      <dgm:t>
        <a:bodyPr/>
        <a:lstStyle/>
        <a:p>
          <a:endParaRPr lang="en-AU"/>
        </a:p>
      </dgm:t>
    </dgm:pt>
    <dgm:pt modelId="{F5DCDBA4-AB68-4129-98CC-933E9A5FBD1E}" type="sibTrans" cxnId="{EA889CCD-8BBF-4A14-8884-757B7F188FBA}">
      <dgm:prSet/>
      <dgm:spPr/>
      <dgm:t>
        <a:bodyPr/>
        <a:lstStyle/>
        <a:p>
          <a:endParaRPr lang="en-AU"/>
        </a:p>
      </dgm:t>
    </dgm:pt>
    <dgm:pt modelId="{3769D562-E8F9-4E3C-8F6F-7BD5B4984B1E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AU" dirty="0" smtClean="0"/>
            <a:t>ESOS Regulations</a:t>
          </a:r>
          <a:endParaRPr lang="en-AU" dirty="0"/>
        </a:p>
      </dgm:t>
    </dgm:pt>
    <dgm:pt modelId="{38A0D50E-A9C5-4BCE-9E95-57C593AFB3C7}" type="parTrans" cxnId="{F38E49F3-D852-4303-BC03-BC808D8F1A78}">
      <dgm:prSet/>
      <dgm:spPr/>
      <dgm:t>
        <a:bodyPr/>
        <a:lstStyle/>
        <a:p>
          <a:endParaRPr lang="en-AU"/>
        </a:p>
      </dgm:t>
    </dgm:pt>
    <dgm:pt modelId="{01EE5B9D-E00C-4672-A8F6-70BA4AFCB5D7}" type="sibTrans" cxnId="{F38E49F3-D852-4303-BC03-BC808D8F1A78}">
      <dgm:prSet/>
      <dgm:spPr/>
      <dgm:t>
        <a:bodyPr/>
        <a:lstStyle/>
        <a:p>
          <a:endParaRPr lang="en-AU"/>
        </a:p>
      </dgm:t>
    </dgm:pt>
    <dgm:pt modelId="{B4ABBE49-C996-4F1B-ABE8-8B70622CEED2}">
      <dgm:prSet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AU" smtClean="0"/>
            <a:t>Foundation Program Standards</a:t>
          </a:r>
          <a:endParaRPr lang="en-AU" dirty="0"/>
        </a:p>
      </dgm:t>
    </dgm:pt>
    <dgm:pt modelId="{57A2F6EF-B1BD-40E0-8BE7-81056AF14884}" type="parTrans" cxnId="{840541A0-DD43-46D6-A142-A5DB6283C980}">
      <dgm:prSet/>
      <dgm:spPr/>
      <dgm:t>
        <a:bodyPr/>
        <a:lstStyle/>
        <a:p>
          <a:endParaRPr lang="en-AU"/>
        </a:p>
      </dgm:t>
    </dgm:pt>
    <dgm:pt modelId="{8CFE9F02-6F2C-4782-A53F-83ED8C111C01}" type="sibTrans" cxnId="{840541A0-DD43-46D6-A142-A5DB6283C980}">
      <dgm:prSet/>
      <dgm:spPr/>
      <dgm:t>
        <a:bodyPr/>
        <a:lstStyle/>
        <a:p>
          <a:endParaRPr lang="en-AU"/>
        </a:p>
      </dgm:t>
    </dgm:pt>
    <dgm:pt modelId="{5312ABE2-3C56-4F33-B75C-E25B491B5E67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AU" dirty="0" smtClean="0"/>
            <a:t>Tuition Protection Service</a:t>
          </a:r>
          <a:endParaRPr lang="en-AU" dirty="0"/>
        </a:p>
      </dgm:t>
    </dgm:pt>
    <dgm:pt modelId="{E8A5421E-2793-414C-A873-36A4A6410DF7}" type="parTrans" cxnId="{9CB84E64-1FE7-40F7-8C29-25F294299405}">
      <dgm:prSet/>
      <dgm:spPr/>
      <dgm:t>
        <a:bodyPr/>
        <a:lstStyle/>
        <a:p>
          <a:endParaRPr lang="en-AU"/>
        </a:p>
      </dgm:t>
    </dgm:pt>
    <dgm:pt modelId="{FD86EAC6-7499-40F5-8BC6-AF80141ED7A0}" type="sibTrans" cxnId="{9CB84E64-1FE7-40F7-8C29-25F294299405}">
      <dgm:prSet/>
      <dgm:spPr/>
      <dgm:t>
        <a:bodyPr/>
        <a:lstStyle/>
        <a:p>
          <a:endParaRPr lang="en-AU"/>
        </a:p>
      </dgm:t>
    </dgm:pt>
    <dgm:pt modelId="{8BD10C60-D859-410F-A9A9-911C8CE11D0B}" type="pres">
      <dgm:prSet presAssocID="{3EB9420D-3EFC-482E-B483-7880182780F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B9B582E-6CAC-4560-88AF-457DEA2BBBA2}" type="pres">
      <dgm:prSet presAssocID="{9C006187-4BA0-4CAA-B28D-3DFF574F3389}" presName="roof" presStyleLbl="dkBgShp" presStyleIdx="0" presStyleCnt="2" custScaleX="99824" custScaleY="100775" custLinFactNeighborX="88" custLinFactNeighborY="4005"/>
      <dgm:spPr/>
      <dgm:t>
        <a:bodyPr/>
        <a:lstStyle/>
        <a:p>
          <a:endParaRPr lang="en-AU"/>
        </a:p>
      </dgm:t>
    </dgm:pt>
    <dgm:pt modelId="{AD025EE7-209D-4686-AD3D-C8DFA64D96E7}" type="pres">
      <dgm:prSet presAssocID="{9C006187-4BA0-4CAA-B28D-3DFF574F3389}" presName="pillars" presStyleCnt="0"/>
      <dgm:spPr/>
    </dgm:pt>
    <dgm:pt modelId="{89E65A21-1813-49C0-A656-F727199CC402}" type="pres">
      <dgm:prSet presAssocID="{9C006187-4BA0-4CAA-B28D-3DFF574F3389}" presName="pillar1" presStyleLbl="node1" presStyleIdx="0" presStyleCnt="5" custScaleY="99524" custLinFactNeighborX="535" custLinFactNeighborY="24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A417DC6-5293-4165-9322-7582FC17A066}" type="pres">
      <dgm:prSet presAssocID="{5312ABE2-3C56-4F33-B75C-E25B491B5E67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8CFCF7D-AD22-4F15-8B66-C55B7EDAFF03}" type="pres">
      <dgm:prSet presAssocID="{3769D562-E8F9-4E3C-8F6F-7BD5B4984B1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5A1FA9C-AB76-44CF-95CD-3A1AFF82FACC}" type="pres">
      <dgm:prSet presAssocID="{54AD099B-97D3-4F7F-A230-E7BB321B58AA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CA92978-EAA1-436B-9792-0E8CC2DD7DC7}" type="pres">
      <dgm:prSet presAssocID="{B4ABBE49-C996-4F1B-ABE8-8B70622CEED2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30AB28D-A00F-4BBE-9675-687DC6D7C37F}" type="pres">
      <dgm:prSet presAssocID="{9C006187-4BA0-4CAA-B28D-3DFF574F3389}" presName="base" presStyleLbl="dkBgShp" presStyleIdx="1" presStyleCnt="2" custAng="0" custFlipVert="1" custScaleY="16609" custLinFactNeighborY="-44217"/>
      <dgm:spPr>
        <a:prstGeom prst="bracePair">
          <a:avLst/>
        </a:prstGeom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AU"/>
        </a:p>
      </dgm:t>
    </dgm:pt>
  </dgm:ptLst>
  <dgm:cxnLst>
    <dgm:cxn modelId="{9D843BF7-B1BB-43DC-BEED-5FA8FED943C7}" type="presOf" srcId="{84C7C728-6979-409D-8C46-3B6D30AA74F7}" destId="{89E65A21-1813-49C0-A656-F727199CC402}" srcOrd="0" destOrd="0" presId="urn:microsoft.com/office/officeart/2005/8/layout/hList3"/>
    <dgm:cxn modelId="{7C1FFA7C-1BFD-4359-8392-CE0B2F51027D}" srcId="{3EB9420D-3EFC-482E-B483-7880182780F2}" destId="{9C006187-4BA0-4CAA-B28D-3DFF574F3389}" srcOrd="0" destOrd="0" parTransId="{B2D39268-0EC7-486D-91C3-AC52F50E2E92}" sibTransId="{C77D76F4-CB82-4358-A4ED-061877027B5A}"/>
    <dgm:cxn modelId="{6300273B-4671-43DC-BB0C-4D771B124581}" srcId="{9C006187-4BA0-4CAA-B28D-3DFF574F3389}" destId="{84C7C728-6979-409D-8C46-3B6D30AA74F7}" srcOrd="0" destOrd="0" parTransId="{F5CBE40A-D6F6-45D8-9255-4CF3BB32B239}" sibTransId="{0F10F627-81FA-4610-ABB3-0915B6CB48CE}"/>
    <dgm:cxn modelId="{F38E49F3-D852-4303-BC03-BC808D8F1A78}" srcId="{9C006187-4BA0-4CAA-B28D-3DFF574F3389}" destId="{3769D562-E8F9-4E3C-8F6F-7BD5B4984B1E}" srcOrd="2" destOrd="0" parTransId="{38A0D50E-A9C5-4BCE-9E95-57C593AFB3C7}" sibTransId="{01EE5B9D-E00C-4672-A8F6-70BA4AFCB5D7}"/>
    <dgm:cxn modelId="{B2D030E7-5BA3-4B09-86A6-D147AB4DF3EB}" type="presOf" srcId="{9C006187-4BA0-4CAA-B28D-3DFF574F3389}" destId="{FB9B582E-6CAC-4560-88AF-457DEA2BBBA2}" srcOrd="0" destOrd="0" presId="urn:microsoft.com/office/officeart/2005/8/layout/hList3"/>
    <dgm:cxn modelId="{FCD61469-C40A-430B-A23B-71A38C6AE58D}" type="presOf" srcId="{5312ABE2-3C56-4F33-B75C-E25B491B5E67}" destId="{4A417DC6-5293-4165-9322-7582FC17A066}" srcOrd="0" destOrd="0" presId="urn:microsoft.com/office/officeart/2005/8/layout/hList3"/>
    <dgm:cxn modelId="{749A052E-8FCC-48FB-BBFA-F86F61E2DD9E}" type="presOf" srcId="{3EB9420D-3EFC-482E-B483-7880182780F2}" destId="{8BD10C60-D859-410F-A9A9-911C8CE11D0B}" srcOrd="0" destOrd="0" presId="urn:microsoft.com/office/officeart/2005/8/layout/hList3"/>
    <dgm:cxn modelId="{840541A0-DD43-46D6-A142-A5DB6283C980}" srcId="{9C006187-4BA0-4CAA-B28D-3DFF574F3389}" destId="{B4ABBE49-C996-4F1B-ABE8-8B70622CEED2}" srcOrd="4" destOrd="0" parTransId="{57A2F6EF-B1BD-40E0-8BE7-81056AF14884}" sibTransId="{8CFE9F02-6F2C-4782-A53F-83ED8C111C01}"/>
    <dgm:cxn modelId="{EA889CCD-8BBF-4A14-8884-757B7F188FBA}" srcId="{9C006187-4BA0-4CAA-B28D-3DFF574F3389}" destId="{54AD099B-97D3-4F7F-A230-E7BB321B58AA}" srcOrd="3" destOrd="0" parTransId="{225B1E2A-7957-4D65-ADD7-5F5E31D2E58C}" sibTransId="{F5DCDBA4-AB68-4129-98CC-933E9A5FBD1E}"/>
    <dgm:cxn modelId="{85A06000-0741-4958-B95E-C3E318B98B90}" type="presOf" srcId="{B4ABBE49-C996-4F1B-ABE8-8B70622CEED2}" destId="{2CA92978-EAA1-436B-9792-0E8CC2DD7DC7}" srcOrd="0" destOrd="0" presId="urn:microsoft.com/office/officeart/2005/8/layout/hList3"/>
    <dgm:cxn modelId="{FD54B0B2-ECB2-4221-8FDC-4B41B7461DF4}" type="presOf" srcId="{3769D562-E8F9-4E3C-8F6F-7BD5B4984B1E}" destId="{78CFCF7D-AD22-4F15-8B66-C55B7EDAFF03}" srcOrd="0" destOrd="0" presId="urn:microsoft.com/office/officeart/2005/8/layout/hList3"/>
    <dgm:cxn modelId="{06252403-0C4A-47B5-9B59-3002C1886110}" type="presOf" srcId="{54AD099B-97D3-4F7F-A230-E7BB321B58AA}" destId="{55A1FA9C-AB76-44CF-95CD-3A1AFF82FACC}" srcOrd="0" destOrd="0" presId="urn:microsoft.com/office/officeart/2005/8/layout/hList3"/>
    <dgm:cxn modelId="{9CB84E64-1FE7-40F7-8C29-25F294299405}" srcId="{9C006187-4BA0-4CAA-B28D-3DFF574F3389}" destId="{5312ABE2-3C56-4F33-B75C-E25B491B5E67}" srcOrd="1" destOrd="0" parTransId="{E8A5421E-2793-414C-A873-36A4A6410DF7}" sibTransId="{FD86EAC6-7499-40F5-8BC6-AF80141ED7A0}"/>
    <dgm:cxn modelId="{7187187C-3B28-4218-B066-2332BE8983AF}" type="presParOf" srcId="{8BD10C60-D859-410F-A9A9-911C8CE11D0B}" destId="{FB9B582E-6CAC-4560-88AF-457DEA2BBBA2}" srcOrd="0" destOrd="0" presId="urn:microsoft.com/office/officeart/2005/8/layout/hList3"/>
    <dgm:cxn modelId="{45B32BE1-A62F-4F6B-89F3-376DA72B6796}" type="presParOf" srcId="{8BD10C60-D859-410F-A9A9-911C8CE11D0B}" destId="{AD025EE7-209D-4686-AD3D-C8DFA64D96E7}" srcOrd="1" destOrd="0" presId="urn:microsoft.com/office/officeart/2005/8/layout/hList3"/>
    <dgm:cxn modelId="{8784376A-1ED4-4391-9161-6ADAB95D3FC5}" type="presParOf" srcId="{AD025EE7-209D-4686-AD3D-C8DFA64D96E7}" destId="{89E65A21-1813-49C0-A656-F727199CC402}" srcOrd="0" destOrd="0" presId="urn:microsoft.com/office/officeart/2005/8/layout/hList3"/>
    <dgm:cxn modelId="{01DAF8AC-CBFD-4E72-96FA-B86029EB0392}" type="presParOf" srcId="{AD025EE7-209D-4686-AD3D-C8DFA64D96E7}" destId="{4A417DC6-5293-4165-9322-7582FC17A066}" srcOrd="1" destOrd="0" presId="urn:microsoft.com/office/officeart/2005/8/layout/hList3"/>
    <dgm:cxn modelId="{AEBE0424-6BBA-4CF2-ACCA-0B3E79109D62}" type="presParOf" srcId="{AD025EE7-209D-4686-AD3D-C8DFA64D96E7}" destId="{78CFCF7D-AD22-4F15-8B66-C55B7EDAFF03}" srcOrd="2" destOrd="0" presId="urn:microsoft.com/office/officeart/2005/8/layout/hList3"/>
    <dgm:cxn modelId="{0FF3D078-0E93-4717-AB9C-4CD403EBF696}" type="presParOf" srcId="{AD025EE7-209D-4686-AD3D-C8DFA64D96E7}" destId="{55A1FA9C-AB76-44CF-95CD-3A1AFF82FACC}" srcOrd="3" destOrd="0" presId="urn:microsoft.com/office/officeart/2005/8/layout/hList3"/>
    <dgm:cxn modelId="{59A0FE18-3663-4A01-A51F-DFC6B3CF7742}" type="presParOf" srcId="{AD025EE7-209D-4686-AD3D-C8DFA64D96E7}" destId="{2CA92978-EAA1-436B-9792-0E8CC2DD7DC7}" srcOrd="4" destOrd="0" presId="urn:microsoft.com/office/officeart/2005/8/layout/hList3"/>
    <dgm:cxn modelId="{FD3B3D6B-6BA2-46A6-9EE6-40969CE5DFF5}" type="presParOf" srcId="{8BD10C60-D859-410F-A9A9-911C8CE11D0B}" destId="{130AB28D-A00F-4BBE-9675-687DC6D7C37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C51400-6797-45AE-92AE-3A6AE733D5D0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8D7020AE-BFF8-476A-955D-18B34C6A6280}">
      <dgm:prSet phldrT="[Text]" custT="1"/>
      <dgm:spPr/>
      <dgm:t>
        <a:bodyPr/>
        <a:lstStyle/>
        <a:p>
          <a:r>
            <a:rPr lang="en-AU" sz="3600" dirty="0" smtClean="0"/>
            <a:t>Modernising the National Code</a:t>
          </a:r>
          <a:endParaRPr lang="en-AU" sz="3600" dirty="0"/>
        </a:p>
      </dgm:t>
    </dgm:pt>
    <dgm:pt modelId="{4C346431-E3D4-479F-AC5F-72188D33D1EF}" type="parTrans" cxnId="{B15D8CAE-0D5A-48B0-919A-58E40BF6B70E}">
      <dgm:prSet/>
      <dgm:spPr/>
      <dgm:t>
        <a:bodyPr/>
        <a:lstStyle/>
        <a:p>
          <a:endParaRPr lang="en-AU"/>
        </a:p>
      </dgm:t>
    </dgm:pt>
    <dgm:pt modelId="{8F7CB470-6F1A-490C-B64C-CFDF3CE76918}" type="sibTrans" cxnId="{B15D8CAE-0D5A-48B0-919A-58E40BF6B70E}">
      <dgm:prSet/>
      <dgm:spPr/>
      <dgm:t>
        <a:bodyPr/>
        <a:lstStyle/>
        <a:p>
          <a:endParaRPr lang="en-AU"/>
        </a:p>
      </dgm:t>
    </dgm:pt>
    <dgm:pt modelId="{122D76D2-C4DF-40B3-8AF6-4654AC761EF7}">
      <dgm:prSet/>
      <dgm:spPr/>
      <dgm:t>
        <a:bodyPr/>
        <a:lstStyle/>
        <a:p>
          <a:r>
            <a:rPr lang="en-AU" dirty="0" smtClean="0"/>
            <a:t>Modernising the National Code has been a collaborative process.</a:t>
          </a:r>
          <a:endParaRPr lang="en-AU" dirty="0"/>
        </a:p>
      </dgm:t>
    </dgm:pt>
    <dgm:pt modelId="{079A7AA8-381E-4356-9B5E-785AAB1F878C}" type="parTrans" cxnId="{5AB878CF-82F3-40B3-BE2A-73724800A0D9}">
      <dgm:prSet/>
      <dgm:spPr/>
      <dgm:t>
        <a:bodyPr/>
        <a:lstStyle/>
        <a:p>
          <a:endParaRPr lang="en-AU"/>
        </a:p>
      </dgm:t>
    </dgm:pt>
    <dgm:pt modelId="{DB655AE7-C61F-4726-A782-E58365E102BF}" type="sibTrans" cxnId="{5AB878CF-82F3-40B3-BE2A-73724800A0D9}">
      <dgm:prSet/>
      <dgm:spPr/>
      <dgm:t>
        <a:bodyPr/>
        <a:lstStyle/>
        <a:p>
          <a:endParaRPr lang="en-AU"/>
        </a:p>
      </dgm:t>
    </dgm:pt>
    <dgm:pt modelId="{50D2957A-5056-4E69-9003-2C434F92ED5F}">
      <dgm:prSet/>
      <dgm:spPr/>
      <dgm:t>
        <a:bodyPr/>
        <a:lstStyle/>
        <a:p>
          <a:r>
            <a:rPr lang="en-AU" dirty="0" smtClean="0"/>
            <a:t>A consultation draft National Code was released for public comment in February – March 2017 following initial discussions with peak bodies, state and territory regulators, and other Commonwealth agencies. </a:t>
          </a:r>
        </a:p>
      </dgm:t>
    </dgm:pt>
    <dgm:pt modelId="{34E5CAC5-0392-402E-8DA6-7D556AB8690E}" type="parTrans" cxnId="{E40305E1-143C-447F-87FD-471F0EE0B85B}">
      <dgm:prSet/>
      <dgm:spPr/>
      <dgm:t>
        <a:bodyPr/>
        <a:lstStyle/>
        <a:p>
          <a:endParaRPr lang="en-AU"/>
        </a:p>
      </dgm:t>
    </dgm:pt>
    <dgm:pt modelId="{FE789D66-4E68-4ACC-97EC-C733A3062B03}" type="sibTrans" cxnId="{E40305E1-143C-447F-87FD-471F0EE0B85B}">
      <dgm:prSet/>
      <dgm:spPr/>
      <dgm:t>
        <a:bodyPr/>
        <a:lstStyle/>
        <a:p>
          <a:endParaRPr lang="en-AU"/>
        </a:p>
      </dgm:t>
    </dgm:pt>
    <dgm:pt modelId="{3BC9C047-B3F7-4528-8625-955D347492CC}">
      <dgm:prSet/>
      <dgm:spPr/>
      <dgm:t>
        <a:bodyPr/>
        <a:lstStyle/>
        <a:p>
          <a:r>
            <a:rPr lang="en-AU" dirty="0" smtClean="0"/>
            <a:t>The final revised National Code was released on 14 September 2017 and will commence on 1 January 2018.</a:t>
          </a:r>
        </a:p>
      </dgm:t>
    </dgm:pt>
    <dgm:pt modelId="{FC2763D3-B792-4AB1-AA40-D3FCD813C42A}" type="parTrans" cxnId="{A330277F-AFE6-4F9D-89B7-B2EBA03C07AF}">
      <dgm:prSet/>
      <dgm:spPr/>
      <dgm:t>
        <a:bodyPr/>
        <a:lstStyle/>
        <a:p>
          <a:endParaRPr lang="en-AU"/>
        </a:p>
      </dgm:t>
    </dgm:pt>
    <dgm:pt modelId="{B4461942-4C41-4734-A15B-6FA804EC96AF}" type="sibTrans" cxnId="{A330277F-AFE6-4F9D-89B7-B2EBA03C07AF}">
      <dgm:prSet/>
      <dgm:spPr/>
      <dgm:t>
        <a:bodyPr/>
        <a:lstStyle/>
        <a:p>
          <a:endParaRPr lang="en-AU"/>
        </a:p>
      </dgm:t>
    </dgm:pt>
    <dgm:pt modelId="{4CA1A4F9-4BA6-4E87-B040-C3E6E6F8DF71}" type="pres">
      <dgm:prSet presAssocID="{F2C51400-6797-45AE-92AE-3A6AE733D5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6A472E2-C33F-4DCA-9CA0-B267BD4C1302}" type="pres">
      <dgm:prSet presAssocID="{8D7020AE-BFF8-476A-955D-18B34C6A6280}" presName="linNode" presStyleCnt="0"/>
      <dgm:spPr/>
    </dgm:pt>
    <dgm:pt modelId="{DF57940D-EDD3-4617-B0CE-06C5D3369FB0}" type="pres">
      <dgm:prSet presAssocID="{8D7020AE-BFF8-476A-955D-18B34C6A6280}" presName="parentText" presStyleLbl="node1" presStyleIdx="0" presStyleCnt="1" custScaleX="98068" custScaleY="96774" custLinFactNeighborX="-1359" custLinFactNeighborY="161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1B2D268-325C-4EEB-86EF-2C3871D5DDED}" type="pres">
      <dgm:prSet presAssocID="{8D7020AE-BFF8-476A-955D-18B34C6A628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15D8CAE-0D5A-48B0-919A-58E40BF6B70E}" srcId="{F2C51400-6797-45AE-92AE-3A6AE733D5D0}" destId="{8D7020AE-BFF8-476A-955D-18B34C6A6280}" srcOrd="0" destOrd="0" parTransId="{4C346431-E3D4-479F-AC5F-72188D33D1EF}" sibTransId="{8F7CB470-6F1A-490C-B64C-CFDF3CE76918}"/>
    <dgm:cxn modelId="{5AB878CF-82F3-40B3-BE2A-73724800A0D9}" srcId="{8D7020AE-BFF8-476A-955D-18B34C6A6280}" destId="{122D76D2-C4DF-40B3-8AF6-4654AC761EF7}" srcOrd="0" destOrd="0" parTransId="{079A7AA8-381E-4356-9B5E-785AAB1F878C}" sibTransId="{DB655AE7-C61F-4726-A782-E58365E102BF}"/>
    <dgm:cxn modelId="{4A6E80F2-784F-4461-90FC-D79E379313E2}" type="presOf" srcId="{122D76D2-C4DF-40B3-8AF6-4654AC761EF7}" destId="{41B2D268-325C-4EEB-86EF-2C3871D5DDED}" srcOrd="0" destOrd="0" presId="urn:microsoft.com/office/officeart/2005/8/layout/vList5"/>
    <dgm:cxn modelId="{477B448F-1C66-49A0-8AFE-ECB329D0CF2B}" type="presOf" srcId="{50D2957A-5056-4E69-9003-2C434F92ED5F}" destId="{41B2D268-325C-4EEB-86EF-2C3871D5DDED}" srcOrd="0" destOrd="1" presId="urn:microsoft.com/office/officeart/2005/8/layout/vList5"/>
    <dgm:cxn modelId="{FDA20B96-FDBE-420E-9754-739B0086336D}" type="presOf" srcId="{F2C51400-6797-45AE-92AE-3A6AE733D5D0}" destId="{4CA1A4F9-4BA6-4E87-B040-C3E6E6F8DF71}" srcOrd="0" destOrd="0" presId="urn:microsoft.com/office/officeart/2005/8/layout/vList5"/>
    <dgm:cxn modelId="{A330277F-AFE6-4F9D-89B7-B2EBA03C07AF}" srcId="{8D7020AE-BFF8-476A-955D-18B34C6A6280}" destId="{3BC9C047-B3F7-4528-8625-955D347492CC}" srcOrd="2" destOrd="0" parTransId="{FC2763D3-B792-4AB1-AA40-D3FCD813C42A}" sibTransId="{B4461942-4C41-4734-A15B-6FA804EC96AF}"/>
    <dgm:cxn modelId="{B050EC1E-5BD2-4EFE-8D8B-7F2663F34784}" type="presOf" srcId="{8D7020AE-BFF8-476A-955D-18B34C6A6280}" destId="{DF57940D-EDD3-4617-B0CE-06C5D3369FB0}" srcOrd="0" destOrd="0" presId="urn:microsoft.com/office/officeart/2005/8/layout/vList5"/>
    <dgm:cxn modelId="{E40305E1-143C-447F-87FD-471F0EE0B85B}" srcId="{8D7020AE-BFF8-476A-955D-18B34C6A6280}" destId="{50D2957A-5056-4E69-9003-2C434F92ED5F}" srcOrd="1" destOrd="0" parTransId="{34E5CAC5-0392-402E-8DA6-7D556AB8690E}" sibTransId="{FE789D66-4E68-4ACC-97EC-C733A3062B03}"/>
    <dgm:cxn modelId="{B7373836-E378-4002-A3BB-CDF7FDD4787D}" type="presOf" srcId="{3BC9C047-B3F7-4528-8625-955D347492CC}" destId="{41B2D268-325C-4EEB-86EF-2C3871D5DDED}" srcOrd="0" destOrd="2" presId="urn:microsoft.com/office/officeart/2005/8/layout/vList5"/>
    <dgm:cxn modelId="{889B2726-28FC-4661-8200-BB6CDBD2B6AC}" type="presParOf" srcId="{4CA1A4F9-4BA6-4E87-B040-C3E6E6F8DF71}" destId="{B6A472E2-C33F-4DCA-9CA0-B267BD4C1302}" srcOrd="0" destOrd="0" presId="urn:microsoft.com/office/officeart/2005/8/layout/vList5"/>
    <dgm:cxn modelId="{381061EC-EFF7-4689-8BDB-8A8458BAAB04}" type="presParOf" srcId="{B6A472E2-C33F-4DCA-9CA0-B267BD4C1302}" destId="{DF57940D-EDD3-4617-B0CE-06C5D3369FB0}" srcOrd="0" destOrd="0" presId="urn:microsoft.com/office/officeart/2005/8/layout/vList5"/>
    <dgm:cxn modelId="{0603FC83-300E-49ED-B517-647EE946938B}" type="presParOf" srcId="{B6A472E2-C33F-4DCA-9CA0-B267BD4C1302}" destId="{41B2D268-325C-4EEB-86EF-2C3871D5DD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78396D-5B57-41D5-B9C9-D20F9B671E59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C67615C2-44C7-4D6F-A4A6-A62A999E43BA}">
      <dgm:prSet phldrT="[Text]" custT="1"/>
      <dgm:spPr/>
      <dgm:t>
        <a:bodyPr/>
        <a:lstStyle/>
        <a:p>
          <a:r>
            <a:rPr lang="en-AU" sz="4000" dirty="0" smtClean="0"/>
            <a:t>What are we seeking to achieve?</a:t>
          </a:r>
          <a:endParaRPr lang="en-AU" sz="4000" dirty="0"/>
        </a:p>
      </dgm:t>
    </dgm:pt>
    <dgm:pt modelId="{D0044EDB-A46A-4952-B492-98CE64EA4B81}" type="parTrans" cxnId="{139F5EEE-34B1-4A48-AD28-C15BC205FB6F}">
      <dgm:prSet/>
      <dgm:spPr/>
      <dgm:t>
        <a:bodyPr/>
        <a:lstStyle/>
        <a:p>
          <a:endParaRPr lang="en-AU"/>
        </a:p>
      </dgm:t>
    </dgm:pt>
    <dgm:pt modelId="{AE6008E9-1450-45B2-AFEE-BAB7B23CB069}" type="sibTrans" cxnId="{139F5EEE-34B1-4A48-AD28-C15BC205FB6F}">
      <dgm:prSet/>
      <dgm:spPr/>
      <dgm:t>
        <a:bodyPr/>
        <a:lstStyle/>
        <a:p>
          <a:endParaRPr lang="en-AU"/>
        </a:p>
      </dgm:t>
    </dgm:pt>
    <dgm:pt modelId="{DC8EBEB1-AFFE-46E9-9B31-FC025619121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AU" dirty="0"/>
        </a:p>
      </dgm:t>
    </dgm:pt>
    <dgm:pt modelId="{6AC634CA-B05C-4873-A5BF-AD6BD4D62C41}" type="parTrans" cxnId="{B12C7837-AD9F-48A3-B9C8-E793A7963839}">
      <dgm:prSet/>
      <dgm:spPr/>
      <dgm:t>
        <a:bodyPr/>
        <a:lstStyle/>
        <a:p>
          <a:endParaRPr lang="en-AU"/>
        </a:p>
      </dgm:t>
    </dgm:pt>
    <dgm:pt modelId="{402E71C6-DA88-4540-9554-0496282D07E8}" type="sibTrans" cxnId="{B12C7837-AD9F-48A3-B9C8-E793A7963839}">
      <dgm:prSet/>
      <dgm:spPr/>
      <dgm:t>
        <a:bodyPr/>
        <a:lstStyle/>
        <a:p>
          <a:endParaRPr lang="en-AU"/>
        </a:p>
      </dgm:t>
    </dgm:pt>
    <dgm:pt modelId="{416C1723-B123-4CF7-8EF7-BA99E45C3693}" type="pres">
      <dgm:prSet presAssocID="{CD78396D-5B57-41D5-B9C9-D20F9B671E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02B087E-8783-4C0C-B621-366F33A07669}" type="pres">
      <dgm:prSet presAssocID="{C67615C2-44C7-4D6F-A4A6-A62A999E43BA}" presName="linNode" presStyleCnt="0"/>
      <dgm:spPr/>
    </dgm:pt>
    <dgm:pt modelId="{D4EE5B25-10F2-44F8-9CA1-9C53F7E47665}" type="pres">
      <dgm:prSet presAssocID="{C67615C2-44C7-4D6F-A4A6-A62A999E43BA}" presName="parentText" presStyleLbl="node1" presStyleIdx="0" presStyleCnt="1" custScaleX="105241" custScaleY="9016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2790A2-4F0B-4E69-9B51-D1C4EF916856}" type="pres">
      <dgm:prSet presAssocID="{C67615C2-44C7-4D6F-A4A6-A62A999E43BA}" presName="descendantText" presStyleLbl="alignAccFollowNode1" presStyleIdx="0" presStyleCnt="1" custScaleX="88679" custScaleY="88525" custLinFactNeighborX="-419" custLinFactNeighborY="-20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12C7837-AD9F-48A3-B9C8-E793A7963839}" srcId="{C67615C2-44C7-4D6F-A4A6-A62A999E43BA}" destId="{DC8EBEB1-AFFE-46E9-9B31-FC0256191218}" srcOrd="0" destOrd="0" parTransId="{6AC634CA-B05C-4873-A5BF-AD6BD4D62C41}" sibTransId="{402E71C6-DA88-4540-9554-0496282D07E8}"/>
    <dgm:cxn modelId="{D766B2D9-40EA-4A45-BEE7-A901E14BC19D}" type="presOf" srcId="{C67615C2-44C7-4D6F-A4A6-A62A999E43BA}" destId="{D4EE5B25-10F2-44F8-9CA1-9C53F7E47665}" srcOrd="0" destOrd="0" presId="urn:microsoft.com/office/officeart/2005/8/layout/vList5"/>
    <dgm:cxn modelId="{25560FF6-F9E5-4B52-B0A7-EDACB40843D2}" type="presOf" srcId="{DC8EBEB1-AFFE-46E9-9B31-FC0256191218}" destId="{762790A2-4F0B-4E69-9B51-D1C4EF916856}" srcOrd="0" destOrd="0" presId="urn:microsoft.com/office/officeart/2005/8/layout/vList5"/>
    <dgm:cxn modelId="{24B7877F-F712-4640-8A7E-FE6FE7565610}" type="presOf" srcId="{CD78396D-5B57-41D5-B9C9-D20F9B671E59}" destId="{416C1723-B123-4CF7-8EF7-BA99E45C3693}" srcOrd="0" destOrd="0" presId="urn:microsoft.com/office/officeart/2005/8/layout/vList5"/>
    <dgm:cxn modelId="{139F5EEE-34B1-4A48-AD28-C15BC205FB6F}" srcId="{CD78396D-5B57-41D5-B9C9-D20F9B671E59}" destId="{C67615C2-44C7-4D6F-A4A6-A62A999E43BA}" srcOrd="0" destOrd="0" parTransId="{D0044EDB-A46A-4952-B492-98CE64EA4B81}" sibTransId="{AE6008E9-1450-45B2-AFEE-BAB7B23CB069}"/>
    <dgm:cxn modelId="{3544E6C3-79AC-4DB2-B0F1-FDEE0DA24A71}" type="presParOf" srcId="{416C1723-B123-4CF7-8EF7-BA99E45C3693}" destId="{702B087E-8783-4C0C-B621-366F33A07669}" srcOrd="0" destOrd="0" presId="urn:microsoft.com/office/officeart/2005/8/layout/vList5"/>
    <dgm:cxn modelId="{5E212C6A-1C4E-4889-9562-9EB5E55D257D}" type="presParOf" srcId="{702B087E-8783-4C0C-B621-366F33A07669}" destId="{D4EE5B25-10F2-44F8-9CA1-9C53F7E47665}" srcOrd="0" destOrd="0" presId="urn:microsoft.com/office/officeart/2005/8/layout/vList5"/>
    <dgm:cxn modelId="{0A0F3D3D-A5F3-4AC4-B1F3-D3B42F790F2A}" type="presParOf" srcId="{702B087E-8783-4C0C-B621-366F33A07669}" destId="{762790A2-4F0B-4E69-9B51-D1C4EF9168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D514C7-1D1D-495F-881D-4F618FDD7B3D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A58C1F05-1F2D-447A-9C81-65780985C4AB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sz="4000" dirty="0" smtClean="0"/>
            <a:t>Key areas of reform</a:t>
          </a:r>
          <a:endParaRPr lang="en-AU" sz="4000" dirty="0"/>
        </a:p>
      </dgm:t>
    </dgm:pt>
    <dgm:pt modelId="{D93A9FBA-7F39-46FB-A9A7-57AAA8CD155A}" type="parTrans" cxnId="{8F0DD9A8-2559-45DC-8A9E-7A707B1BDCAF}">
      <dgm:prSet/>
      <dgm:spPr/>
      <dgm:t>
        <a:bodyPr/>
        <a:lstStyle/>
        <a:p>
          <a:endParaRPr lang="en-AU"/>
        </a:p>
      </dgm:t>
    </dgm:pt>
    <dgm:pt modelId="{17102048-5419-4E14-B82D-EE54EA604E62}" type="sibTrans" cxnId="{8F0DD9A8-2559-45DC-8A9E-7A707B1BDCAF}">
      <dgm:prSet/>
      <dgm:spPr/>
      <dgm:t>
        <a:bodyPr/>
        <a:lstStyle/>
        <a:p>
          <a:endParaRPr lang="en-AU"/>
        </a:p>
      </dgm:t>
    </dgm:pt>
    <dgm:pt modelId="{DE7BD74E-191D-42CC-B78E-4C9316530E25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AU" sz="2000" dirty="0" smtClean="0"/>
            <a:t>The most significant proposed reforms of the National Code are: </a:t>
          </a:r>
          <a:endParaRPr lang="en-AU" sz="2000" dirty="0"/>
        </a:p>
      </dgm:t>
    </dgm:pt>
    <dgm:pt modelId="{1BDFF933-C638-4E96-9775-2A9F29842913}" type="parTrans" cxnId="{3D867BC5-C003-489A-A948-E6D30810B3DA}">
      <dgm:prSet/>
      <dgm:spPr/>
      <dgm:t>
        <a:bodyPr/>
        <a:lstStyle/>
        <a:p>
          <a:endParaRPr lang="en-AU"/>
        </a:p>
      </dgm:t>
    </dgm:pt>
    <dgm:pt modelId="{B94D3123-1BF4-48AD-9E4A-44D8D768079B}" type="sibTrans" cxnId="{3D867BC5-C003-489A-A948-E6D30810B3DA}">
      <dgm:prSet/>
      <dgm:spPr/>
      <dgm:t>
        <a:bodyPr/>
        <a:lstStyle/>
        <a:p>
          <a:endParaRPr lang="en-AU"/>
        </a:p>
      </dgm:t>
    </dgm:pt>
    <dgm:pt modelId="{9D94B82D-D7EE-4BF1-8C18-52E8F7B4637F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AU" sz="2000" dirty="0" smtClean="0"/>
            <a:t>Improving transparency of written agreements (Standard 3).</a:t>
          </a:r>
          <a:endParaRPr lang="en-AU" sz="2000" dirty="0"/>
        </a:p>
      </dgm:t>
    </dgm:pt>
    <dgm:pt modelId="{93880207-2833-44C2-9B21-47C707C8DBAF}" type="parTrans" cxnId="{B60239E0-4388-4B62-9600-46BE227820D3}">
      <dgm:prSet/>
      <dgm:spPr/>
      <dgm:t>
        <a:bodyPr/>
        <a:lstStyle/>
        <a:p>
          <a:endParaRPr lang="en-AU"/>
        </a:p>
      </dgm:t>
    </dgm:pt>
    <dgm:pt modelId="{94AEA7C5-B3E7-4DE2-BC83-B5936C80BB9C}" type="sibTrans" cxnId="{B60239E0-4388-4B62-9600-46BE227820D3}">
      <dgm:prSet/>
      <dgm:spPr/>
      <dgm:t>
        <a:bodyPr/>
        <a:lstStyle/>
        <a:p>
          <a:endParaRPr lang="en-AU"/>
        </a:p>
      </dgm:t>
    </dgm:pt>
    <dgm:pt modelId="{FECD5C20-B793-4E6B-957E-7B30E4C9CEBA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AU" sz="2000" dirty="0" smtClean="0"/>
            <a:t>Strengthening the welfare of younger overseas students (Standard 5).</a:t>
          </a:r>
          <a:endParaRPr lang="en-AU" sz="2000" dirty="0"/>
        </a:p>
      </dgm:t>
    </dgm:pt>
    <dgm:pt modelId="{408BA90F-136D-4462-94FE-709B53087910}" type="parTrans" cxnId="{B8D4A649-F964-4B1D-99CC-45B177747D5C}">
      <dgm:prSet/>
      <dgm:spPr/>
      <dgm:t>
        <a:bodyPr/>
        <a:lstStyle/>
        <a:p>
          <a:endParaRPr lang="en-AU"/>
        </a:p>
      </dgm:t>
    </dgm:pt>
    <dgm:pt modelId="{8B6A01E2-86EB-47D3-9190-FBB6A8EF47E7}" type="sibTrans" cxnId="{B8D4A649-F964-4B1D-99CC-45B177747D5C}">
      <dgm:prSet/>
      <dgm:spPr/>
      <dgm:t>
        <a:bodyPr/>
        <a:lstStyle/>
        <a:p>
          <a:endParaRPr lang="en-AU"/>
        </a:p>
      </dgm:t>
    </dgm:pt>
    <dgm:pt modelId="{346A91DE-4C67-485E-942A-4493D8C11B04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AU" sz="2000" dirty="0" smtClean="0"/>
            <a:t>Providing greater guidance for providers in assessing overseas student transfers (Standard 7).</a:t>
          </a:r>
          <a:endParaRPr lang="en-AU" sz="2000" dirty="0"/>
        </a:p>
      </dgm:t>
    </dgm:pt>
    <dgm:pt modelId="{C64BAC0C-6757-4CF9-8EB6-A60B3276F628}" type="parTrans" cxnId="{0825D8CF-AA50-47C5-890B-CD317C0E1E95}">
      <dgm:prSet/>
      <dgm:spPr/>
      <dgm:t>
        <a:bodyPr/>
        <a:lstStyle/>
        <a:p>
          <a:endParaRPr lang="en-AU"/>
        </a:p>
      </dgm:t>
    </dgm:pt>
    <dgm:pt modelId="{F609EB5D-D5C7-473A-8B6C-9290ECC2E139}" type="sibTrans" cxnId="{0825D8CF-AA50-47C5-890B-CD317C0E1E95}">
      <dgm:prSet/>
      <dgm:spPr/>
      <dgm:t>
        <a:bodyPr/>
        <a:lstStyle/>
        <a:p>
          <a:endParaRPr lang="en-AU"/>
        </a:p>
      </dgm:t>
    </dgm:pt>
    <dgm:pt modelId="{376F5E5C-A4F8-448D-B2B5-1F0F00CA9D51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AU" sz="2000" dirty="0" smtClean="0"/>
            <a:t>Strengthening overseas student visa requirements and increasing online learning (Standard 8).</a:t>
          </a:r>
          <a:endParaRPr lang="en-AU" sz="2000" dirty="0"/>
        </a:p>
      </dgm:t>
    </dgm:pt>
    <dgm:pt modelId="{1A26A8B1-FD42-4EFD-9D3F-198092B28B0D}" type="parTrans" cxnId="{BC261D7E-E0C7-45CE-954E-7CA8022ADAB6}">
      <dgm:prSet/>
      <dgm:spPr/>
      <dgm:t>
        <a:bodyPr/>
        <a:lstStyle/>
        <a:p>
          <a:endParaRPr lang="en-AU"/>
        </a:p>
      </dgm:t>
    </dgm:pt>
    <dgm:pt modelId="{C480D2FE-1FE7-4779-8414-3E5C26EF4B4E}" type="sibTrans" cxnId="{BC261D7E-E0C7-45CE-954E-7CA8022ADAB6}">
      <dgm:prSet/>
      <dgm:spPr/>
      <dgm:t>
        <a:bodyPr/>
        <a:lstStyle/>
        <a:p>
          <a:endParaRPr lang="en-AU"/>
        </a:p>
      </dgm:t>
    </dgm:pt>
    <dgm:pt modelId="{23A4D672-375C-47A3-A082-2C9001EB0562}" type="pres">
      <dgm:prSet presAssocID="{EED514C7-1D1D-495F-881D-4F618FDD7B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CAC0D77-CED9-4C8C-BC70-BAAEBB25A4B7}" type="pres">
      <dgm:prSet presAssocID="{A58C1F05-1F2D-447A-9C81-65780985C4AB}" presName="linNode" presStyleCnt="0"/>
      <dgm:spPr/>
    </dgm:pt>
    <dgm:pt modelId="{2B287DD3-90C9-4E39-8C50-A236560CE54B}" type="pres">
      <dgm:prSet presAssocID="{A58C1F05-1F2D-447A-9C81-65780985C4AB}" presName="parentText" presStyleLbl="node1" presStyleIdx="0" presStyleCnt="1" custScaleY="100098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31ABF6E-D76D-49B9-A230-BA539221E6DD}" type="pres">
      <dgm:prSet presAssocID="{A58C1F05-1F2D-447A-9C81-65780985C4AB}" presName="descendantText" presStyleLbl="alignAccFollowNode1" presStyleIdx="0" presStyleCnt="1" custScaleY="12080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C261D7E-E0C7-45CE-954E-7CA8022ADAB6}" srcId="{DE7BD74E-191D-42CC-B78E-4C9316530E25}" destId="{376F5E5C-A4F8-448D-B2B5-1F0F00CA9D51}" srcOrd="3" destOrd="0" parTransId="{1A26A8B1-FD42-4EFD-9D3F-198092B28B0D}" sibTransId="{C480D2FE-1FE7-4779-8414-3E5C26EF4B4E}"/>
    <dgm:cxn modelId="{7634A9B7-BCF1-47B5-B917-93E13EE9EB93}" type="presOf" srcId="{DE7BD74E-191D-42CC-B78E-4C9316530E25}" destId="{331ABF6E-D76D-49B9-A230-BA539221E6DD}" srcOrd="0" destOrd="0" presId="urn:microsoft.com/office/officeart/2005/8/layout/vList5"/>
    <dgm:cxn modelId="{8F0DD9A8-2559-45DC-8A9E-7A707B1BDCAF}" srcId="{EED514C7-1D1D-495F-881D-4F618FDD7B3D}" destId="{A58C1F05-1F2D-447A-9C81-65780985C4AB}" srcOrd="0" destOrd="0" parTransId="{D93A9FBA-7F39-46FB-A9A7-57AAA8CD155A}" sibTransId="{17102048-5419-4E14-B82D-EE54EA604E62}"/>
    <dgm:cxn modelId="{1B53857D-D2B3-4B26-92FC-EE50387F72F3}" type="presOf" srcId="{EED514C7-1D1D-495F-881D-4F618FDD7B3D}" destId="{23A4D672-375C-47A3-A082-2C9001EB0562}" srcOrd="0" destOrd="0" presId="urn:microsoft.com/office/officeart/2005/8/layout/vList5"/>
    <dgm:cxn modelId="{FE6D4E32-5A11-4878-90E5-FD32CBF048EA}" type="presOf" srcId="{376F5E5C-A4F8-448D-B2B5-1F0F00CA9D51}" destId="{331ABF6E-D76D-49B9-A230-BA539221E6DD}" srcOrd="0" destOrd="4" presId="urn:microsoft.com/office/officeart/2005/8/layout/vList5"/>
    <dgm:cxn modelId="{05AB484E-4A52-4548-BC01-B72F7FA220B6}" type="presOf" srcId="{9D94B82D-D7EE-4BF1-8C18-52E8F7B4637F}" destId="{331ABF6E-D76D-49B9-A230-BA539221E6DD}" srcOrd="0" destOrd="1" presId="urn:microsoft.com/office/officeart/2005/8/layout/vList5"/>
    <dgm:cxn modelId="{B8D4A649-F964-4B1D-99CC-45B177747D5C}" srcId="{DE7BD74E-191D-42CC-B78E-4C9316530E25}" destId="{FECD5C20-B793-4E6B-957E-7B30E4C9CEBA}" srcOrd="1" destOrd="0" parTransId="{408BA90F-136D-4462-94FE-709B53087910}" sibTransId="{8B6A01E2-86EB-47D3-9190-FBB6A8EF47E7}"/>
    <dgm:cxn modelId="{67D0B981-1C72-438F-90D8-BCF7D8103FAD}" type="presOf" srcId="{FECD5C20-B793-4E6B-957E-7B30E4C9CEBA}" destId="{331ABF6E-D76D-49B9-A230-BA539221E6DD}" srcOrd="0" destOrd="2" presId="urn:microsoft.com/office/officeart/2005/8/layout/vList5"/>
    <dgm:cxn modelId="{0825D8CF-AA50-47C5-890B-CD317C0E1E95}" srcId="{DE7BD74E-191D-42CC-B78E-4C9316530E25}" destId="{346A91DE-4C67-485E-942A-4493D8C11B04}" srcOrd="2" destOrd="0" parTransId="{C64BAC0C-6757-4CF9-8EB6-A60B3276F628}" sibTransId="{F609EB5D-D5C7-473A-8B6C-9290ECC2E139}"/>
    <dgm:cxn modelId="{B69DE36E-9877-4C99-8A6D-2B43D4EC27A7}" type="presOf" srcId="{A58C1F05-1F2D-447A-9C81-65780985C4AB}" destId="{2B287DD3-90C9-4E39-8C50-A236560CE54B}" srcOrd="0" destOrd="0" presId="urn:microsoft.com/office/officeart/2005/8/layout/vList5"/>
    <dgm:cxn modelId="{63ABF0C0-CFD9-4927-9760-EC484C619583}" type="presOf" srcId="{346A91DE-4C67-485E-942A-4493D8C11B04}" destId="{331ABF6E-D76D-49B9-A230-BA539221E6DD}" srcOrd="0" destOrd="3" presId="urn:microsoft.com/office/officeart/2005/8/layout/vList5"/>
    <dgm:cxn modelId="{B60239E0-4388-4B62-9600-46BE227820D3}" srcId="{DE7BD74E-191D-42CC-B78E-4C9316530E25}" destId="{9D94B82D-D7EE-4BF1-8C18-52E8F7B4637F}" srcOrd="0" destOrd="0" parTransId="{93880207-2833-44C2-9B21-47C707C8DBAF}" sibTransId="{94AEA7C5-B3E7-4DE2-BC83-B5936C80BB9C}"/>
    <dgm:cxn modelId="{3D867BC5-C003-489A-A948-E6D30810B3DA}" srcId="{A58C1F05-1F2D-447A-9C81-65780985C4AB}" destId="{DE7BD74E-191D-42CC-B78E-4C9316530E25}" srcOrd="0" destOrd="0" parTransId="{1BDFF933-C638-4E96-9775-2A9F29842913}" sibTransId="{B94D3123-1BF4-48AD-9E4A-44D8D768079B}"/>
    <dgm:cxn modelId="{66699B5F-F849-4B80-9E6A-5FB3203D9454}" type="presParOf" srcId="{23A4D672-375C-47A3-A082-2C9001EB0562}" destId="{FCAC0D77-CED9-4C8C-BC70-BAAEBB25A4B7}" srcOrd="0" destOrd="0" presId="urn:microsoft.com/office/officeart/2005/8/layout/vList5"/>
    <dgm:cxn modelId="{2B1DA7F3-1C9E-48ED-B925-0A4395229F04}" type="presParOf" srcId="{FCAC0D77-CED9-4C8C-BC70-BAAEBB25A4B7}" destId="{2B287DD3-90C9-4E39-8C50-A236560CE54B}" srcOrd="0" destOrd="0" presId="urn:microsoft.com/office/officeart/2005/8/layout/vList5"/>
    <dgm:cxn modelId="{44556306-790E-4F4D-8A79-180755E73863}" type="presParOf" srcId="{FCAC0D77-CED9-4C8C-BC70-BAAEBB25A4B7}" destId="{331ABF6E-D76D-49B9-A230-BA539221E6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89A7FA-9408-4666-8021-E3E4F68CD4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2A4815F-2A7F-4CFF-8494-62A2FD3DE604}">
      <dgm:prSet phldrT="[Text]" custT="1"/>
      <dgm:spPr>
        <a:solidFill>
          <a:schemeClr val="accent1"/>
        </a:solidFill>
      </dgm:spPr>
      <dgm:t>
        <a:bodyPr/>
        <a:lstStyle/>
        <a:p>
          <a:pPr algn="ctr" rtl="0"/>
          <a:r>
            <a:rPr lang="en-AU" sz="4000" dirty="0" smtClean="0">
              <a:latin typeface="+mn-lt"/>
            </a:rPr>
            <a:t>Formalisation of Enrolment and Written Agreements</a:t>
          </a:r>
          <a:endParaRPr lang="en-AU" sz="4000" dirty="0"/>
        </a:p>
      </dgm:t>
    </dgm:pt>
    <dgm:pt modelId="{0F8953AD-A461-4F1F-A1D5-BE5C70CDA02B}" type="parTrans" cxnId="{092B82E2-BBC4-4D5A-B0DA-70877D0F1E5D}">
      <dgm:prSet/>
      <dgm:spPr/>
      <dgm:t>
        <a:bodyPr/>
        <a:lstStyle/>
        <a:p>
          <a:endParaRPr lang="en-AU"/>
        </a:p>
      </dgm:t>
    </dgm:pt>
    <dgm:pt modelId="{3645DEE5-6848-4602-8E9A-4D5FAFE12E6D}" type="sibTrans" cxnId="{092B82E2-BBC4-4D5A-B0DA-70877D0F1E5D}">
      <dgm:prSet/>
      <dgm:spPr/>
      <dgm:t>
        <a:bodyPr/>
        <a:lstStyle/>
        <a:p>
          <a:endParaRPr lang="en-AU"/>
        </a:p>
      </dgm:t>
    </dgm:pt>
    <dgm:pt modelId="{90128D3D-2CE1-418E-906A-090940557332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AU" sz="2200" dirty="0" smtClean="0"/>
            <a:t>Continues to focus on the formalisation of enrolment and written agreements.</a:t>
          </a:r>
          <a:endParaRPr lang="en-AU" sz="2200" dirty="0"/>
        </a:p>
      </dgm:t>
    </dgm:pt>
    <dgm:pt modelId="{F8B33F1B-0132-4A70-AF04-9EA38CF9B0C3}" type="parTrans" cxnId="{34A2F61E-754D-4467-B8B9-A3A70AEEA6A6}">
      <dgm:prSet/>
      <dgm:spPr/>
      <dgm:t>
        <a:bodyPr/>
        <a:lstStyle/>
        <a:p>
          <a:endParaRPr lang="en-AU"/>
        </a:p>
      </dgm:t>
    </dgm:pt>
    <dgm:pt modelId="{631CA93A-0F1A-45C1-BE7E-E3F7451F7A99}" type="sibTrans" cxnId="{34A2F61E-754D-4467-B8B9-A3A70AEEA6A6}">
      <dgm:prSet/>
      <dgm:spPr/>
      <dgm:t>
        <a:bodyPr/>
        <a:lstStyle/>
        <a:p>
          <a:endParaRPr lang="en-AU"/>
        </a:p>
      </dgm:t>
    </dgm:pt>
    <dgm:pt modelId="{F4ED391D-87EF-4346-A74E-AFF75A83ABBF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AU" sz="2200" dirty="0" smtClean="0"/>
            <a:t>Includes additional details that should be in a written agreement.</a:t>
          </a:r>
        </a:p>
      </dgm:t>
    </dgm:pt>
    <dgm:pt modelId="{13F7D59C-1442-4002-9B00-3C8AF9E1E846}" type="parTrans" cxnId="{58675987-11A0-4319-9235-F89D0DCC1960}">
      <dgm:prSet/>
      <dgm:spPr/>
      <dgm:t>
        <a:bodyPr/>
        <a:lstStyle/>
        <a:p>
          <a:endParaRPr lang="en-AU"/>
        </a:p>
      </dgm:t>
    </dgm:pt>
    <dgm:pt modelId="{DE08C877-E647-4123-A2BA-9E78BB6A27D9}" type="sibTrans" cxnId="{58675987-11A0-4319-9235-F89D0DCC1960}">
      <dgm:prSet/>
      <dgm:spPr/>
      <dgm:t>
        <a:bodyPr/>
        <a:lstStyle/>
        <a:p>
          <a:endParaRPr lang="en-AU"/>
        </a:p>
      </dgm:t>
    </dgm:pt>
    <dgm:pt modelId="{03B96DFF-5D9D-4211-8A6B-597714A01F0D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AU" sz="2200" dirty="0" smtClean="0"/>
            <a:t>Written agreement may take any form provided it meets the requirements of the ESOS Act and the National Code. </a:t>
          </a:r>
          <a:endParaRPr lang="en-AU" sz="2200" dirty="0"/>
        </a:p>
      </dgm:t>
    </dgm:pt>
    <dgm:pt modelId="{39D131E4-8F05-4F8E-AFE1-1DBE1976B0FF}" type="parTrans" cxnId="{6D0731E7-9266-40EA-861C-527C0A08B923}">
      <dgm:prSet/>
      <dgm:spPr/>
      <dgm:t>
        <a:bodyPr/>
        <a:lstStyle/>
        <a:p>
          <a:endParaRPr lang="en-AU"/>
        </a:p>
      </dgm:t>
    </dgm:pt>
    <dgm:pt modelId="{E5203119-F03E-432B-B71B-DBA827956280}" type="sibTrans" cxnId="{6D0731E7-9266-40EA-861C-527C0A08B923}">
      <dgm:prSet/>
      <dgm:spPr/>
      <dgm:t>
        <a:bodyPr/>
        <a:lstStyle/>
        <a:p>
          <a:endParaRPr lang="en-AU"/>
        </a:p>
      </dgm:t>
    </dgm:pt>
    <dgm:pt modelId="{B14F0406-CF32-4243-AA58-11E88BE891AB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AU" sz="2200" dirty="0"/>
        </a:p>
      </dgm:t>
    </dgm:pt>
    <dgm:pt modelId="{19353383-3FEF-4EC7-83B2-69DFE678A837}" type="parTrans" cxnId="{BB6320F3-2ADE-41A7-A185-CEB8B26B05CA}">
      <dgm:prSet/>
      <dgm:spPr/>
      <dgm:t>
        <a:bodyPr/>
        <a:lstStyle/>
        <a:p>
          <a:endParaRPr lang="en-AU"/>
        </a:p>
      </dgm:t>
    </dgm:pt>
    <dgm:pt modelId="{BD2D6586-85ED-4934-8802-98FDF49AA0DD}" type="sibTrans" cxnId="{BB6320F3-2ADE-41A7-A185-CEB8B26B05CA}">
      <dgm:prSet/>
      <dgm:spPr/>
      <dgm:t>
        <a:bodyPr/>
        <a:lstStyle/>
        <a:p>
          <a:endParaRPr lang="en-AU"/>
        </a:p>
      </dgm:t>
    </dgm:pt>
    <dgm:pt modelId="{AD5736FD-A97C-4104-8502-FA2DD9C07B20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AU" sz="2200" dirty="0"/>
        </a:p>
      </dgm:t>
    </dgm:pt>
    <dgm:pt modelId="{C4547A7F-75EA-427D-B8DB-AB265AC7597F}" type="parTrans" cxnId="{0FD1A9F8-15CF-46B4-97D0-1CA0447CA5B2}">
      <dgm:prSet/>
      <dgm:spPr/>
      <dgm:t>
        <a:bodyPr/>
        <a:lstStyle/>
        <a:p>
          <a:endParaRPr lang="en-AU"/>
        </a:p>
      </dgm:t>
    </dgm:pt>
    <dgm:pt modelId="{A1F29F3E-7412-489D-B393-9A46580CE6CB}" type="sibTrans" cxnId="{0FD1A9F8-15CF-46B4-97D0-1CA0447CA5B2}">
      <dgm:prSet/>
      <dgm:spPr/>
      <dgm:t>
        <a:bodyPr/>
        <a:lstStyle/>
        <a:p>
          <a:endParaRPr lang="en-AU"/>
        </a:p>
      </dgm:t>
    </dgm:pt>
    <dgm:pt modelId="{4542FF46-2A2F-4FC3-9414-1F2E1167D1C8}" type="pres">
      <dgm:prSet presAssocID="{F689A7FA-9408-4666-8021-E3E4F68CD4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B85F39E-E6BC-43DF-8169-D82D86DCD47E}" type="pres">
      <dgm:prSet presAssocID="{F2A4815F-2A7F-4CFF-8494-62A2FD3DE604}" presName="parentText" presStyleLbl="node1" presStyleIdx="0" presStyleCnt="1" custScaleY="123306" custLinFactNeighborY="-6900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CB5679-C475-46D0-8F45-5A8B37E4D100}" type="pres">
      <dgm:prSet presAssocID="{F2A4815F-2A7F-4CFF-8494-62A2FD3DE604}" presName="childText" presStyleLbl="revTx" presStyleIdx="0" presStyleCnt="1" custScaleY="122570" custLinFactNeighborY="494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90AC74D-CE51-4CDE-BFF4-5CB465AE45C8}" type="presOf" srcId="{F4ED391D-87EF-4346-A74E-AFF75A83ABBF}" destId="{08CB5679-C475-46D0-8F45-5A8B37E4D100}" srcOrd="0" destOrd="2" presId="urn:microsoft.com/office/officeart/2005/8/layout/vList2"/>
    <dgm:cxn modelId="{58675987-11A0-4319-9235-F89D0DCC1960}" srcId="{F2A4815F-2A7F-4CFF-8494-62A2FD3DE604}" destId="{F4ED391D-87EF-4346-A74E-AFF75A83ABBF}" srcOrd="2" destOrd="0" parTransId="{13F7D59C-1442-4002-9B00-3C8AF9E1E846}" sibTransId="{DE08C877-E647-4123-A2BA-9E78BB6A27D9}"/>
    <dgm:cxn modelId="{912FDB61-4A24-424B-B974-318E1E25156C}" type="presOf" srcId="{90128D3D-2CE1-418E-906A-090940557332}" destId="{08CB5679-C475-46D0-8F45-5A8B37E4D100}" srcOrd="0" destOrd="1" presId="urn:microsoft.com/office/officeart/2005/8/layout/vList2"/>
    <dgm:cxn modelId="{6D0731E7-9266-40EA-861C-527C0A08B923}" srcId="{F2A4815F-2A7F-4CFF-8494-62A2FD3DE604}" destId="{03B96DFF-5D9D-4211-8A6B-597714A01F0D}" srcOrd="3" destOrd="0" parTransId="{39D131E4-8F05-4F8E-AFE1-1DBE1976B0FF}" sibTransId="{E5203119-F03E-432B-B71B-DBA827956280}"/>
    <dgm:cxn modelId="{4004EF08-3B64-4E92-BA28-316FA3F283AB}" type="presOf" srcId="{F689A7FA-9408-4666-8021-E3E4F68CD46B}" destId="{4542FF46-2A2F-4FC3-9414-1F2E1167D1C8}" srcOrd="0" destOrd="0" presId="urn:microsoft.com/office/officeart/2005/8/layout/vList2"/>
    <dgm:cxn modelId="{092B82E2-BBC4-4D5A-B0DA-70877D0F1E5D}" srcId="{F689A7FA-9408-4666-8021-E3E4F68CD46B}" destId="{F2A4815F-2A7F-4CFF-8494-62A2FD3DE604}" srcOrd="0" destOrd="0" parTransId="{0F8953AD-A461-4F1F-A1D5-BE5C70CDA02B}" sibTransId="{3645DEE5-6848-4602-8E9A-4D5FAFE12E6D}"/>
    <dgm:cxn modelId="{0FD1A9F8-15CF-46B4-97D0-1CA0447CA5B2}" srcId="{F2A4815F-2A7F-4CFF-8494-62A2FD3DE604}" destId="{AD5736FD-A97C-4104-8502-FA2DD9C07B20}" srcOrd="4" destOrd="0" parTransId="{C4547A7F-75EA-427D-B8DB-AB265AC7597F}" sibTransId="{A1F29F3E-7412-489D-B393-9A46580CE6CB}"/>
    <dgm:cxn modelId="{BB6320F3-2ADE-41A7-A185-CEB8B26B05CA}" srcId="{F2A4815F-2A7F-4CFF-8494-62A2FD3DE604}" destId="{B14F0406-CF32-4243-AA58-11E88BE891AB}" srcOrd="0" destOrd="0" parTransId="{19353383-3FEF-4EC7-83B2-69DFE678A837}" sibTransId="{BD2D6586-85ED-4934-8802-98FDF49AA0DD}"/>
    <dgm:cxn modelId="{D14DBEB5-C8F6-4B92-BABC-E83E46D41862}" type="presOf" srcId="{AD5736FD-A97C-4104-8502-FA2DD9C07B20}" destId="{08CB5679-C475-46D0-8F45-5A8B37E4D100}" srcOrd="0" destOrd="4" presId="urn:microsoft.com/office/officeart/2005/8/layout/vList2"/>
    <dgm:cxn modelId="{34A2F61E-754D-4467-B8B9-A3A70AEEA6A6}" srcId="{F2A4815F-2A7F-4CFF-8494-62A2FD3DE604}" destId="{90128D3D-2CE1-418E-906A-090940557332}" srcOrd="1" destOrd="0" parTransId="{F8B33F1B-0132-4A70-AF04-9EA38CF9B0C3}" sibTransId="{631CA93A-0F1A-45C1-BE7E-E3F7451F7A99}"/>
    <dgm:cxn modelId="{8D454C2C-8566-4685-91E6-89362126348B}" type="presOf" srcId="{F2A4815F-2A7F-4CFF-8494-62A2FD3DE604}" destId="{DB85F39E-E6BC-43DF-8169-D82D86DCD47E}" srcOrd="0" destOrd="0" presId="urn:microsoft.com/office/officeart/2005/8/layout/vList2"/>
    <dgm:cxn modelId="{72C83754-1D10-46A9-9FAD-D97E972EB745}" type="presOf" srcId="{03B96DFF-5D9D-4211-8A6B-597714A01F0D}" destId="{08CB5679-C475-46D0-8F45-5A8B37E4D100}" srcOrd="0" destOrd="3" presId="urn:microsoft.com/office/officeart/2005/8/layout/vList2"/>
    <dgm:cxn modelId="{921B0F60-1602-4B93-9D81-4367E5B9BEF1}" type="presOf" srcId="{B14F0406-CF32-4243-AA58-11E88BE891AB}" destId="{08CB5679-C475-46D0-8F45-5A8B37E4D100}" srcOrd="0" destOrd="0" presId="urn:microsoft.com/office/officeart/2005/8/layout/vList2"/>
    <dgm:cxn modelId="{D4E6B6A2-5759-47A3-9660-346C21C9C255}" type="presParOf" srcId="{4542FF46-2A2F-4FC3-9414-1F2E1167D1C8}" destId="{DB85F39E-E6BC-43DF-8169-D82D86DCD47E}" srcOrd="0" destOrd="0" presId="urn:microsoft.com/office/officeart/2005/8/layout/vList2"/>
    <dgm:cxn modelId="{073AADE2-8B9E-4CD8-8743-C9AF495D5660}" type="presParOf" srcId="{4542FF46-2A2F-4FC3-9414-1F2E1167D1C8}" destId="{08CB5679-C475-46D0-8F45-5A8B37E4D10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398CB0-8453-4A1F-860B-7AFE192670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8E16828-512A-4504-815D-B7D81520AA71}">
      <dgm:prSet phldrT="[Text]" custT="1"/>
      <dgm:spPr>
        <a:solidFill>
          <a:schemeClr val="accent3"/>
        </a:solidFill>
      </dgm:spPr>
      <dgm:t>
        <a:bodyPr/>
        <a:lstStyle/>
        <a:p>
          <a:pPr algn="ctr" rtl="0"/>
          <a:r>
            <a:rPr lang="en-AU" sz="4000" dirty="0" smtClean="0">
              <a:latin typeface="+mj-lt"/>
            </a:rPr>
            <a:t>Younger Overseas Students</a:t>
          </a:r>
          <a:endParaRPr lang="en-AU" sz="4000" dirty="0"/>
        </a:p>
      </dgm:t>
    </dgm:pt>
    <dgm:pt modelId="{DACE74D7-34F4-4913-8EE4-3FC8A744EDF0}" type="parTrans" cxnId="{585E75FD-E660-4185-8173-954288ED5B7B}">
      <dgm:prSet/>
      <dgm:spPr/>
      <dgm:t>
        <a:bodyPr/>
        <a:lstStyle/>
        <a:p>
          <a:endParaRPr lang="en-AU"/>
        </a:p>
      </dgm:t>
    </dgm:pt>
    <dgm:pt modelId="{23052633-A026-41CC-8BB3-D486EFD8B356}" type="sibTrans" cxnId="{585E75FD-E660-4185-8173-954288ED5B7B}">
      <dgm:prSet/>
      <dgm:spPr/>
      <dgm:t>
        <a:bodyPr/>
        <a:lstStyle/>
        <a:p>
          <a:endParaRPr lang="en-AU"/>
        </a:p>
      </dgm:t>
    </dgm:pt>
    <dgm:pt modelId="{E7203D5D-662F-4CA9-97BD-D3D39B4A3729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sz="2000" dirty="0" smtClean="0"/>
            <a:t>Providers must give younger students information on who to contact in emergency situations and in cases of abuse.</a:t>
          </a:r>
          <a:endParaRPr lang="en-AU" sz="2000" dirty="0"/>
        </a:p>
      </dgm:t>
    </dgm:pt>
    <dgm:pt modelId="{726556BC-1CBD-4719-B698-346DAE04BD80}" type="parTrans" cxnId="{3430056D-AC5A-4515-BCA6-D0D334AEE0F3}">
      <dgm:prSet/>
      <dgm:spPr/>
      <dgm:t>
        <a:bodyPr/>
        <a:lstStyle/>
        <a:p>
          <a:endParaRPr lang="en-AU"/>
        </a:p>
      </dgm:t>
    </dgm:pt>
    <dgm:pt modelId="{9E29F9DD-D742-4483-AB07-75CFD8D70D95}" type="sibTrans" cxnId="{3430056D-AC5A-4515-BCA6-D0D334AEE0F3}">
      <dgm:prSet/>
      <dgm:spPr/>
      <dgm:t>
        <a:bodyPr/>
        <a:lstStyle/>
        <a:p>
          <a:endParaRPr lang="en-AU"/>
        </a:p>
      </dgm:t>
    </dgm:pt>
    <dgm:pt modelId="{DBEF43A2-48DA-47EA-878B-09D8FF5A2027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sz="2000" dirty="0" smtClean="0"/>
            <a:t>Providers must ensure adults involved in providing student’s accommodation and welfare have working with children clearances appropriate to relevant jurisdiction. </a:t>
          </a:r>
          <a:endParaRPr lang="en-AU" sz="2000" dirty="0"/>
        </a:p>
      </dgm:t>
    </dgm:pt>
    <dgm:pt modelId="{966887CB-2FA8-42A5-B59F-70894BA766D1}" type="parTrans" cxnId="{1E0FF4FE-C132-49F8-82A7-227D56E77308}">
      <dgm:prSet/>
      <dgm:spPr/>
      <dgm:t>
        <a:bodyPr/>
        <a:lstStyle/>
        <a:p>
          <a:endParaRPr lang="en-AU"/>
        </a:p>
      </dgm:t>
    </dgm:pt>
    <dgm:pt modelId="{48241362-E8F9-41DD-AA2A-5C525B9A6A19}" type="sibTrans" cxnId="{1E0FF4FE-C132-49F8-82A7-227D56E77308}">
      <dgm:prSet/>
      <dgm:spPr/>
      <dgm:t>
        <a:bodyPr/>
        <a:lstStyle/>
        <a:p>
          <a:endParaRPr lang="en-AU"/>
        </a:p>
      </dgm:t>
    </dgm:pt>
    <dgm:pt modelId="{7EF4B21F-927F-4836-8658-4FD74710A7B7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sz="2000" dirty="0" smtClean="0"/>
            <a:t>Providers must have processes to verify the appropriateness of the student’s accommodation at least every six months.</a:t>
          </a:r>
          <a:endParaRPr lang="en-AU" sz="2000" dirty="0"/>
        </a:p>
      </dgm:t>
    </dgm:pt>
    <dgm:pt modelId="{F590679A-3453-4EB4-846F-46793C9EAFF2}" type="parTrans" cxnId="{9BDBA99B-552F-4227-AA55-384CC018B124}">
      <dgm:prSet/>
      <dgm:spPr/>
      <dgm:t>
        <a:bodyPr/>
        <a:lstStyle/>
        <a:p>
          <a:endParaRPr lang="en-AU"/>
        </a:p>
      </dgm:t>
    </dgm:pt>
    <dgm:pt modelId="{F00C9225-AF7F-41D7-90B3-3D515B3360C4}" type="sibTrans" cxnId="{9BDBA99B-552F-4227-AA55-384CC018B124}">
      <dgm:prSet/>
      <dgm:spPr/>
      <dgm:t>
        <a:bodyPr/>
        <a:lstStyle/>
        <a:p>
          <a:endParaRPr lang="en-AU"/>
        </a:p>
      </dgm:t>
    </dgm:pt>
    <dgm:pt modelId="{25CD6569-D184-46FE-9AAB-AC3EF9F66B06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sz="2000" dirty="0" smtClean="0"/>
            <a:t>Providers enrolling a student who already has welfare arrangements in place must negotiate with the releasing provider to ensure no gap in welfare.</a:t>
          </a:r>
          <a:endParaRPr lang="en-AU" sz="2000" dirty="0"/>
        </a:p>
      </dgm:t>
    </dgm:pt>
    <dgm:pt modelId="{1B2469C7-65F6-4490-A763-76DFA2DB2936}" type="parTrans" cxnId="{7F0D00E2-B92B-4093-86E5-DC141100E3D3}">
      <dgm:prSet/>
      <dgm:spPr/>
      <dgm:t>
        <a:bodyPr/>
        <a:lstStyle/>
        <a:p>
          <a:endParaRPr lang="en-AU"/>
        </a:p>
      </dgm:t>
    </dgm:pt>
    <dgm:pt modelId="{4887DFD4-13DA-4FAC-A892-3697881E8D7E}" type="sibTrans" cxnId="{7F0D00E2-B92B-4093-86E5-DC141100E3D3}">
      <dgm:prSet/>
      <dgm:spPr/>
      <dgm:t>
        <a:bodyPr/>
        <a:lstStyle/>
        <a:p>
          <a:endParaRPr lang="en-AU"/>
        </a:p>
      </dgm:t>
    </dgm:pt>
    <dgm:pt modelId="{E910868D-C2B0-40FA-B66B-FC5DC507ADAD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sz="2000" dirty="0" smtClean="0"/>
            <a:t>References other regulatory requirements, including state and territory legislation. </a:t>
          </a:r>
          <a:endParaRPr lang="en-AU" sz="2000" dirty="0"/>
        </a:p>
      </dgm:t>
    </dgm:pt>
    <dgm:pt modelId="{4684DEA7-EFD5-499D-9D01-B912BAFEDF41}" type="sibTrans" cxnId="{109D7EC3-AF75-4E9E-9F25-B271813B233C}">
      <dgm:prSet/>
      <dgm:spPr/>
      <dgm:t>
        <a:bodyPr/>
        <a:lstStyle/>
        <a:p>
          <a:endParaRPr lang="en-AU"/>
        </a:p>
      </dgm:t>
    </dgm:pt>
    <dgm:pt modelId="{E41D76BC-A6B5-4EEC-8BF2-ECCE2341487D}" type="parTrans" cxnId="{109D7EC3-AF75-4E9E-9F25-B271813B233C}">
      <dgm:prSet/>
      <dgm:spPr/>
      <dgm:t>
        <a:bodyPr/>
        <a:lstStyle/>
        <a:p>
          <a:endParaRPr lang="en-AU"/>
        </a:p>
      </dgm:t>
    </dgm:pt>
    <dgm:pt modelId="{267414A6-B97E-4A91-AE59-A74710C8D44F}" type="pres">
      <dgm:prSet presAssocID="{62398CB0-8453-4A1F-860B-7AFE192670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9977764-5F43-46F9-9638-DA3167FF6F57}" type="pres">
      <dgm:prSet presAssocID="{58E16828-512A-4504-815D-B7D81520AA71}" presName="parentText" presStyleLbl="node1" presStyleIdx="0" presStyleCnt="1" custScaleX="100000" custScaleY="84858" custLinFactNeighborX="-877" custLinFactNeighborY="-3329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5E3B8A2-58AA-40BA-8A6E-5C17328957D2}" type="pres">
      <dgm:prSet presAssocID="{58E16828-512A-4504-815D-B7D81520AA71}" presName="childText" presStyleLbl="revTx" presStyleIdx="0" presStyleCnt="1" custScaleY="99385" custLinFactNeighborX="-847" custLinFactNeighborY="327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539859D-CC8A-4759-A422-E3E7235BA9B5}" type="presOf" srcId="{62398CB0-8453-4A1F-860B-7AFE19267080}" destId="{267414A6-B97E-4A91-AE59-A74710C8D44F}" srcOrd="0" destOrd="0" presId="urn:microsoft.com/office/officeart/2005/8/layout/vList2"/>
    <dgm:cxn modelId="{6F59B6B5-E99C-4A6B-92A6-E938C684A6D0}" type="presOf" srcId="{E7203D5D-662F-4CA9-97BD-D3D39B4A3729}" destId="{55E3B8A2-58AA-40BA-8A6E-5C17328957D2}" srcOrd="0" destOrd="1" presId="urn:microsoft.com/office/officeart/2005/8/layout/vList2"/>
    <dgm:cxn modelId="{3430056D-AC5A-4515-BCA6-D0D334AEE0F3}" srcId="{58E16828-512A-4504-815D-B7D81520AA71}" destId="{E7203D5D-662F-4CA9-97BD-D3D39B4A3729}" srcOrd="1" destOrd="0" parTransId="{726556BC-1CBD-4719-B698-346DAE04BD80}" sibTransId="{9E29F9DD-D742-4483-AB07-75CFD8D70D95}"/>
    <dgm:cxn modelId="{4FE470DA-E1C8-44FB-86F5-6E01FB1D9D69}" type="presOf" srcId="{DBEF43A2-48DA-47EA-878B-09D8FF5A2027}" destId="{55E3B8A2-58AA-40BA-8A6E-5C17328957D2}" srcOrd="0" destOrd="2" presId="urn:microsoft.com/office/officeart/2005/8/layout/vList2"/>
    <dgm:cxn modelId="{33CE45BA-3340-448C-8EED-03F1C750B8E7}" type="presOf" srcId="{25CD6569-D184-46FE-9AAB-AC3EF9F66B06}" destId="{55E3B8A2-58AA-40BA-8A6E-5C17328957D2}" srcOrd="0" destOrd="4" presId="urn:microsoft.com/office/officeart/2005/8/layout/vList2"/>
    <dgm:cxn modelId="{585E75FD-E660-4185-8173-954288ED5B7B}" srcId="{62398CB0-8453-4A1F-860B-7AFE19267080}" destId="{58E16828-512A-4504-815D-B7D81520AA71}" srcOrd="0" destOrd="0" parTransId="{DACE74D7-34F4-4913-8EE4-3FC8A744EDF0}" sibTransId="{23052633-A026-41CC-8BB3-D486EFD8B356}"/>
    <dgm:cxn modelId="{1E0FF4FE-C132-49F8-82A7-227D56E77308}" srcId="{58E16828-512A-4504-815D-B7D81520AA71}" destId="{DBEF43A2-48DA-47EA-878B-09D8FF5A2027}" srcOrd="2" destOrd="0" parTransId="{966887CB-2FA8-42A5-B59F-70894BA766D1}" sibTransId="{48241362-E8F9-41DD-AA2A-5C525B9A6A19}"/>
    <dgm:cxn modelId="{109D7EC3-AF75-4E9E-9F25-B271813B233C}" srcId="{58E16828-512A-4504-815D-B7D81520AA71}" destId="{E910868D-C2B0-40FA-B66B-FC5DC507ADAD}" srcOrd="0" destOrd="0" parTransId="{E41D76BC-A6B5-4EEC-8BF2-ECCE2341487D}" sibTransId="{4684DEA7-EFD5-499D-9D01-B912BAFEDF41}"/>
    <dgm:cxn modelId="{9F072D9F-9272-45D9-B8FD-D13DB2517E7D}" type="presOf" srcId="{58E16828-512A-4504-815D-B7D81520AA71}" destId="{D9977764-5F43-46F9-9638-DA3167FF6F57}" srcOrd="0" destOrd="0" presId="urn:microsoft.com/office/officeart/2005/8/layout/vList2"/>
    <dgm:cxn modelId="{7F0D00E2-B92B-4093-86E5-DC141100E3D3}" srcId="{58E16828-512A-4504-815D-B7D81520AA71}" destId="{25CD6569-D184-46FE-9AAB-AC3EF9F66B06}" srcOrd="4" destOrd="0" parTransId="{1B2469C7-65F6-4490-A763-76DFA2DB2936}" sibTransId="{4887DFD4-13DA-4FAC-A892-3697881E8D7E}"/>
    <dgm:cxn modelId="{5A01B61F-992D-451F-85F5-BBA430A390E8}" type="presOf" srcId="{E910868D-C2B0-40FA-B66B-FC5DC507ADAD}" destId="{55E3B8A2-58AA-40BA-8A6E-5C17328957D2}" srcOrd="0" destOrd="0" presId="urn:microsoft.com/office/officeart/2005/8/layout/vList2"/>
    <dgm:cxn modelId="{84CD0AC2-396B-4FB5-80AE-9881CAC519C3}" type="presOf" srcId="{7EF4B21F-927F-4836-8658-4FD74710A7B7}" destId="{55E3B8A2-58AA-40BA-8A6E-5C17328957D2}" srcOrd="0" destOrd="3" presId="urn:microsoft.com/office/officeart/2005/8/layout/vList2"/>
    <dgm:cxn modelId="{9BDBA99B-552F-4227-AA55-384CC018B124}" srcId="{58E16828-512A-4504-815D-B7D81520AA71}" destId="{7EF4B21F-927F-4836-8658-4FD74710A7B7}" srcOrd="3" destOrd="0" parTransId="{F590679A-3453-4EB4-846F-46793C9EAFF2}" sibTransId="{F00C9225-AF7F-41D7-90B3-3D515B3360C4}"/>
    <dgm:cxn modelId="{36848D35-80DA-471C-B9D9-A03F88DCC825}" type="presParOf" srcId="{267414A6-B97E-4A91-AE59-A74710C8D44F}" destId="{D9977764-5F43-46F9-9638-DA3167FF6F57}" srcOrd="0" destOrd="0" presId="urn:microsoft.com/office/officeart/2005/8/layout/vList2"/>
    <dgm:cxn modelId="{E0A1391A-5761-4072-AED1-F83CDEA42AE2}" type="presParOf" srcId="{267414A6-B97E-4A91-AE59-A74710C8D44F}" destId="{55E3B8A2-58AA-40BA-8A6E-5C17328957D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4D69EB-59DB-4CDC-AD6F-45ADA331E1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B4D2AC8-B4A0-4725-9CC0-C35242111304}">
      <dgm:prSet phldrT="[Text]" custT="1"/>
      <dgm:spPr>
        <a:solidFill>
          <a:schemeClr val="accent4"/>
        </a:solidFill>
      </dgm:spPr>
      <dgm:t>
        <a:bodyPr/>
        <a:lstStyle/>
        <a:p>
          <a:pPr algn="ctr" rtl="0"/>
          <a:r>
            <a:rPr lang="en-AU" sz="4000" dirty="0" smtClean="0">
              <a:latin typeface="+mj-lt"/>
            </a:rPr>
            <a:t>Overseas Student Transfers</a:t>
          </a:r>
          <a:endParaRPr lang="en-AU" sz="4000" dirty="0"/>
        </a:p>
      </dgm:t>
    </dgm:pt>
    <dgm:pt modelId="{664493B8-43E1-4353-B9C3-A4C419E51A64}" type="parTrans" cxnId="{68F68CE3-C7D7-4F93-8DD6-8D4378496457}">
      <dgm:prSet/>
      <dgm:spPr/>
      <dgm:t>
        <a:bodyPr/>
        <a:lstStyle/>
        <a:p>
          <a:endParaRPr lang="en-AU"/>
        </a:p>
      </dgm:t>
    </dgm:pt>
    <dgm:pt modelId="{519FE3EE-E218-4BC8-BED4-CA1A45AC02BE}" type="sibTrans" cxnId="{68F68CE3-C7D7-4F93-8DD6-8D4378496457}">
      <dgm:prSet/>
      <dgm:spPr/>
      <dgm:t>
        <a:bodyPr/>
        <a:lstStyle/>
        <a:p>
          <a:endParaRPr lang="en-AU"/>
        </a:p>
      </dgm:t>
    </dgm:pt>
    <dgm:pt modelId="{EC40802D-F727-49DD-95C8-056D6E073E8D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AU" sz="2000" dirty="0" smtClean="0"/>
            <a:t>Transfer requests should be granted where:</a:t>
          </a:r>
          <a:endParaRPr lang="en-AU" sz="2000" dirty="0"/>
        </a:p>
      </dgm:t>
    </dgm:pt>
    <dgm:pt modelId="{96947517-FC0C-47F0-823C-DD6115F76140}" type="parTrans" cxnId="{DD27C187-BD12-46D5-86CE-DBC222D43E46}">
      <dgm:prSet/>
      <dgm:spPr/>
      <dgm:t>
        <a:bodyPr/>
        <a:lstStyle/>
        <a:p>
          <a:endParaRPr lang="en-AU"/>
        </a:p>
      </dgm:t>
    </dgm:pt>
    <dgm:pt modelId="{0A26E53C-E497-4001-8E7D-D782DC15F88A}" type="sibTrans" cxnId="{DD27C187-BD12-46D5-86CE-DBC222D43E46}">
      <dgm:prSet/>
      <dgm:spPr/>
      <dgm:t>
        <a:bodyPr/>
        <a:lstStyle/>
        <a:p>
          <a:endParaRPr lang="en-AU"/>
        </a:p>
      </dgm:t>
    </dgm:pt>
    <dgm:pt modelId="{5AD94D6C-8823-49AB-B535-B69D5A6E88B9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AU" sz="2000" dirty="0" smtClean="0"/>
            <a:t>the student will be reported because they are unable to achieve satisfactory course progress</a:t>
          </a:r>
        </a:p>
      </dgm:t>
    </dgm:pt>
    <dgm:pt modelId="{9888BE5A-B7C1-41DF-8F78-EF5D925B1C0E}" type="parTrans" cxnId="{2C98C5CA-3CEF-43DD-B716-75433A60B1D1}">
      <dgm:prSet/>
      <dgm:spPr/>
      <dgm:t>
        <a:bodyPr/>
        <a:lstStyle/>
        <a:p>
          <a:endParaRPr lang="en-AU"/>
        </a:p>
      </dgm:t>
    </dgm:pt>
    <dgm:pt modelId="{BD67206C-3BBA-4058-8699-49656C168E00}" type="sibTrans" cxnId="{2C98C5CA-3CEF-43DD-B716-75433A60B1D1}">
      <dgm:prSet/>
      <dgm:spPr/>
      <dgm:t>
        <a:bodyPr/>
        <a:lstStyle/>
        <a:p>
          <a:endParaRPr lang="en-AU"/>
        </a:p>
      </dgm:t>
    </dgm:pt>
    <dgm:pt modelId="{37AD16AC-4A91-4200-9D95-DEBEB4D38AFA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AU" sz="2000" dirty="0" smtClean="0"/>
            <a:t>there are compassionate or compelling circumstances </a:t>
          </a:r>
        </a:p>
      </dgm:t>
    </dgm:pt>
    <dgm:pt modelId="{0B41735D-19A1-4FA0-A296-D4A7FB86F76F}" type="parTrans" cxnId="{9A6DA7D8-53CF-4ACA-AEEB-1D533C534F7C}">
      <dgm:prSet/>
      <dgm:spPr/>
      <dgm:t>
        <a:bodyPr/>
        <a:lstStyle/>
        <a:p>
          <a:endParaRPr lang="en-AU"/>
        </a:p>
      </dgm:t>
    </dgm:pt>
    <dgm:pt modelId="{365B336D-D41C-4736-9D36-1B9126A78855}" type="sibTrans" cxnId="{9A6DA7D8-53CF-4ACA-AEEB-1D533C534F7C}">
      <dgm:prSet/>
      <dgm:spPr/>
      <dgm:t>
        <a:bodyPr/>
        <a:lstStyle/>
        <a:p>
          <a:endParaRPr lang="en-AU"/>
        </a:p>
      </dgm:t>
    </dgm:pt>
    <dgm:pt modelId="{3116B250-9AA4-4706-B32C-16DFF15EEEB4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AU" sz="2000" dirty="0" smtClean="0"/>
            <a:t>the registered provider is not able to deliver the course </a:t>
          </a:r>
        </a:p>
      </dgm:t>
    </dgm:pt>
    <dgm:pt modelId="{252B2F1A-226D-4DFE-9E4B-A90B91B24AA5}" type="parTrans" cxnId="{B1507ED6-0A8A-4A51-9BC1-E5C4FA447B24}">
      <dgm:prSet/>
      <dgm:spPr/>
      <dgm:t>
        <a:bodyPr/>
        <a:lstStyle/>
        <a:p>
          <a:endParaRPr lang="en-AU"/>
        </a:p>
      </dgm:t>
    </dgm:pt>
    <dgm:pt modelId="{5BC3770A-FA02-41AD-882D-5948D8811317}" type="sibTrans" cxnId="{B1507ED6-0A8A-4A51-9BC1-E5C4FA447B24}">
      <dgm:prSet/>
      <dgm:spPr/>
      <dgm:t>
        <a:bodyPr/>
        <a:lstStyle/>
        <a:p>
          <a:endParaRPr lang="en-AU"/>
        </a:p>
      </dgm:t>
    </dgm:pt>
    <dgm:pt modelId="{6523B4C6-55C8-4C44-87DA-B98EFC4FCA9E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AU" sz="2000" dirty="0" smtClean="0"/>
            <a:t>there is evidence that current courses do not meet overseas student’s expectations</a:t>
          </a:r>
        </a:p>
      </dgm:t>
    </dgm:pt>
    <dgm:pt modelId="{D03714C6-A501-4AD7-A372-BF688F1CEDFC}" type="parTrans" cxnId="{69CBB26F-9387-4165-B1EE-06784C5A8D08}">
      <dgm:prSet/>
      <dgm:spPr/>
      <dgm:t>
        <a:bodyPr/>
        <a:lstStyle/>
        <a:p>
          <a:endParaRPr lang="en-AU"/>
        </a:p>
      </dgm:t>
    </dgm:pt>
    <dgm:pt modelId="{ABA0F901-3CEC-43EC-82B8-4142B917D831}" type="sibTrans" cxnId="{69CBB26F-9387-4165-B1EE-06784C5A8D08}">
      <dgm:prSet/>
      <dgm:spPr/>
      <dgm:t>
        <a:bodyPr/>
        <a:lstStyle/>
        <a:p>
          <a:endParaRPr lang="en-AU"/>
        </a:p>
      </dgm:t>
    </dgm:pt>
    <dgm:pt modelId="{0E2A7B31-3F52-4B36-ACB8-7EBF41710E45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AU" sz="2000" dirty="0" smtClean="0"/>
            <a:t>there is evidence that the overseas student was misled by the registered provider or an education agent </a:t>
          </a:r>
        </a:p>
      </dgm:t>
    </dgm:pt>
    <dgm:pt modelId="{3083D693-8D94-43EB-BCE8-279214234036}" type="parTrans" cxnId="{2ADBE024-351C-4973-AF67-68D48C0CD3C9}">
      <dgm:prSet/>
      <dgm:spPr/>
      <dgm:t>
        <a:bodyPr/>
        <a:lstStyle/>
        <a:p>
          <a:endParaRPr lang="en-AU"/>
        </a:p>
      </dgm:t>
    </dgm:pt>
    <dgm:pt modelId="{F08779AC-3068-4C79-B575-48CEF857D6DF}" type="sibTrans" cxnId="{2ADBE024-351C-4973-AF67-68D48C0CD3C9}">
      <dgm:prSet/>
      <dgm:spPr/>
      <dgm:t>
        <a:bodyPr/>
        <a:lstStyle/>
        <a:p>
          <a:endParaRPr lang="en-AU"/>
        </a:p>
      </dgm:t>
    </dgm:pt>
    <dgm:pt modelId="{4D3E12F8-FCB6-4B6D-8368-6EA3255EB2F3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AU" sz="2000" dirty="0" smtClean="0"/>
            <a:t>an appeal (internal or external) on another matter results in a decision or recommendation to release the student. </a:t>
          </a:r>
        </a:p>
      </dgm:t>
    </dgm:pt>
    <dgm:pt modelId="{D92765D6-138A-4E09-A54F-2FA040BEC578}" type="parTrans" cxnId="{5533C072-0202-48FE-8D4F-211E65F9CAEF}">
      <dgm:prSet/>
      <dgm:spPr/>
      <dgm:t>
        <a:bodyPr/>
        <a:lstStyle/>
        <a:p>
          <a:endParaRPr lang="en-AU"/>
        </a:p>
      </dgm:t>
    </dgm:pt>
    <dgm:pt modelId="{42C0BE37-738A-460F-B2DD-77641AC11893}" type="sibTrans" cxnId="{5533C072-0202-48FE-8D4F-211E65F9CAEF}">
      <dgm:prSet/>
      <dgm:spPr/>
      <dgm:t>
        <a:bodyPr/>
        <a:lstStyle/>
        <a:p>
          <a:endParaRPr lang="en-AU"/>
        </a:p>
      </dgm:t>
    </dgm:pt>
    <dgm:pt modelId="{C695F3D3-9363-4034-AB3D-6F8EC3FAD228}" type="pres">
      <dgm:prSet presAssocID="{644D69EB-59DB-4CDC-AD6F-45ADA331E1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6A5C118F-77E2-4431-91B9-80150963AB03}" type="pres">
      <dgm:prSet presAssocID="{6B4D2AC8-B4A0-4725-9CC0-C35242111304}" presName="parentText" presStyleLbl="node1" presStyleIdx="0" presStyleCnt="1" custLinFactNeighborY="-7085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25E49E8-32CD-40C3-846D-B8DD788CB714}" type="pres">
      <dgm:prSet presAssocID="{6B4D2AC8-B4A0-4725-9CC0-C35242111304}" presName="childText" presStyleLbl="revTx" presStyleIdx="0" presStyleCnt="1" custScaleY="99186" custLinFactNeighborY="-659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43AA2F7-CE29-4294-A46B-55C0DA83D489}" type="presOf" srcId="{3116B250-9AA4-4706-B32C-16DFF15EEEB4}" destId="{625E49E8-32CD-40C3-846D-B8DD788CB714}" srcOrd="0" destOrd="3" presId="urn:microsoft.com/office/officeart/2005/8/layout/vList2"/>
    <dgm:cxn modelId="{6983B780-F979-4BF8-8A11-189008E2DB3F}" type="presOf" srcId="{37AD16AC-4A91-4200-9D95-DEBEB4D38AFA}" destId="{625E49E8-32CD-40C3-846D-B8DD788CB714}" srcOrd="0" destOrd="2" presId="urn:microsoft.com/office/officeart/2005/8/layout/vList2"/>
    <dgm:cxn modelId="{D0697497-3F1D-47CB-8DE2-718CE4F999E1}" type="presOf" srcId="{0E2A7B31-3F52-4B36-ACB8-7EBF41710E45}" destId="{625E49E8-32CD-40C3-846D-B8DD788CB714}" srcOrd="0" destOrd="5" presId="urn:microsoft.com/office/officeart/2005/8/layout/vList2"/>
    <dgm:cxn modelId="{CEA3F9D6-410A-470A-9F69-B77586C94318}" type="presOf" srcId="{644D69EB-59DB-4CDC-AD6F-45ADA331E169}" destId="{C695F3D3-9363-4034-AB3D-6F8EC3FAD228}" srcOrd="0" destOrd="0" presId="urn:microsoft.com/office/officeart/2005/8/layout/vList2"/>
    <dgm:cxn modelId="{C2A26B8C-D8E7-418B-99CC-C579E4E4354E}" type="presOf" srcId="{5AD94D6C-8823-49AB-B535-B69D5A6E88B9}" destId="{625E49E8-32CD-40C3-846D-B8DD788CB714}" srcOrd="0" destOrd="1" presId="urn:microsoft.com/office/officeart/2005/8/layout/vList2"/>
    <dgm:cxn modelId="{68F68CE3-C7D7-4F93-8DD6-8D4378496457}" srcId="{644D69EB-59DB-4CDC-AD6F-45ADA331E169}" destId="{6B4D2AC8-B4A0-4725-9CC0-C35242111304}" srcOrd="0" destOrd="0" parTransId="{664493B8-43E1-4353-B9C3-A4C419E51A64}" sibTransId="{519FE3EE-E218-4BC8-BED4-CA1A45AC02BE}"/>
    <dgm:cxn modelId="{24E5A1E1-ADAA-48CB-848F-DF0236CA1CC8}" type="presOf" srcId="{EC40802D-F727-49DD-95C8-056D6E073E8D}" destId="{625E49E8-32CD-40C3-846D-B8DD788CB714}" srcOrd="0" destOrd="0" presId="urn:microsoft.com/office/officeart/2005/8/layout/vList2"/>
    <dgm:cxn modelId="{2C98C5CA-3CEF-43DD-B716-75433A60B1D1}" srcId="{EC40802D-F727-49DD-95C8-056D6E073E8D}" destId="{5AD94D6C-8823-49AB-B535-B69D5A6E88B9}" srcOrd="0" destOrd="0" parTransId="{9888BE5A-B7C1-41DF-8F78-EF5D925B1C0E}" sibTransId="{BD67206C-3BBA-4058-8699-49656C168E00}"/>
    <dgm:cxn modelId="{B1507ED6-0A8A-4A51-9BC1-E5C4FA447B24}" srcId="{EC40802D-F727-49DD-95C8-056D6E073E8D}" destId="{3116B250-9AA4-4706-B32C-16DFF15EEEB4}" srcOrd="2" destOrd="0" parTransId="{252B2F1A-226D-4DFE-9E4B-A90B91B24AA5}" sibTransId="{5BC3770A-FA02-41AD-882D-5948D8811317}"/>
    <dgm:cxn modelId="{5533C072-0202-48FE-8D4F-211E65F9CAEF}" srcId="{EC40802D-F727-49DD-95C8-056D6E073E8D}" destId="{4D3E12F8-FCB6-4B6D-8368-6EA3255EB2F3}" srcOrd="5" destOrd="0" parTransId="{D92765D6-138A-4E09-A54F-2FA040BEC578}" sibTransId="{42C0BE37-738A-460F-B2DD-77641AC11893}"/>
    <dgm:cxn modelId="{AA4C3D2D-D79F-4987-B484-56208F3DBA2F}" type="presOf" srcId="{6523B4C6-55C8-4C44-87DA-B98EFC4FCA9E}" destId="{625E49E8-32CD-40C3-846D-B8DD788CB714}" srcOrd="0" destOrd="4" presId="urn:microsoft.com/office/officeart/2005/8/layout/vList2"/>
    <dgm:cxn modelId="{69CBB26F-9387-4165-B1EE-06784C5A8D08}" srcId="{EC40802D-F727-49DD-95C8-056D6E073E8D}" destId="{6523B4C6-55C8-4C44-87DA-B98EFC4FCA9E}" srcOrd="3" destOrd="0" parTransId="{D03714C6-A501-4AD7-A372-BF688F1CEDFC}" sibTransId="{ABA0F901-3CEC-43EC-82B8-4142B917D831}"/>
    <dgm:cxn modelId="{DD27C187-BD12-46D5-86CE-DBC222D43E46}" srcId="{6B4D2AC8-B4A0-4725-9CC0-C35242111304}" destId="{EC40802D-F727-49DD-95C8-056D6E073E8D}" srcOrd="0" destOrd="0" parTransId="{96947517-FC0C-47F0-823C-DD6115F76140}" sibTransId="{0A26E53C-E497-4001-8E7D-D782DC15F88A}"/>
    <dgm:cxn modelId="{08F97FA9-B8BE-4C20-AC1F-BC8AFE73F9A0}" type="presOf" srcId="{4D3E12F8-FCB6-4B6D-8368-6EA3255EB2F3}" destId="{625E49E8-32CD-40C3-846D-B8DD788CB714}" srcOrd="0" destOrd="6" presId="urn:microsoft.com/office/officeart/2005/8/layout/vList2"/>
    <dgm:cxn modelId="{9A6DA7D8-53CF-4ACA-AEEB-1D533C534F7C}" srcId="{EC40802D-F727-49DD-95C8-056D6E073E8D}" destId="{37AD16AC-4A91-4200-9D95-DEBEB4D38AFA}" srcOrd="1" destOrd="0" parTransId="{0B41735D-19A1-4FA0-A296-D4A7FB86F76F}" sibTransId="{365B336D-D41C-4736-9D36-1B9126A78855}"/>
    <dgm:cxn modelId="{055E97DD-905A-4481-BEBB-A80B6278B39E}" type="presOf" srcId="{6B4D2AC8-B4A0-4725-9CC0-C35242111304}" destId="{6A5C118F-77E2-4431-91B9-80150963AB03}" srcOrd="0" destOrd="0" presId="urn:microsoft.com/office/officeart/2005/8/layout/vList2"/>
    <dgm:cxn modelId="{2ADBE024-351C-4973-AF67-68D48C0CD3C9}" srcId="{EC40802D-F727-49DD-95C8-056D6E073E8D}" destId="{0E2A7B31-3F52-4B36-ACB8-7EBF41710E45}" srcOrd="4" destOrd="0" parTransId="{3083D693-8D94-43EB-BCE8-279214234036}" sibTransId="{F08779AC-3068-4C79-B575-48CEF857D6DF}"/>
    <dgm:cxn modelId="{E7E0E1D8-C337-49C0-9C5D-11B6B546B546}" type="presParOf" srcId="{C695F3D3-9363-4034-AB3D-6F8EC3FAD228}" destId="{6A5C118F-77E2-4431-91B9-80150963AB03}" srcOrd="0" destOrd="0" presId="urn:microsoft.com/office/officeart/2005/8/layout/vList2"/>
    <dgm:cxn modelId="{02FDD585-A77E-4DDA-A907-63F0529D6BDA}" type="presParOf" srcId="{C695F3D3-9363-4034-AB3D-6F8EC3FAD228}" destId="{625E49E8-32CD-40C3-846D-B8DD788CB71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4C9E79-968B-428E-98C6-A48CB7E143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5A94877-822D-4D39-A55C-CC2176E4B9CB}">
      <dgm:prSet phldrT="[Text]" custT="1"/>
      <dgm:spPr>
        <a:solidFill>
          <a:schemeClr val="accent5"/>
        </a:solidFill>
      </dgm:spPr>
      <dgm:t>
        <a:bodyPr/>
        <a:lstStyle/>
        <a:p>
          <a:pPr algn="ctr"/>
          <a:r>
            <a:rPr lang="en-AU" sz="4000" dirty="0" smtClean="0"/>
            <a:t>Overseas Student Transfers</a:t>
          </a:r>
          <a:endParaRPr lang="en-AU" sz="4000" dirty="0"/>
        </a:p>
      </dgm:t>
    </dgm:pt>
    <dgm:pt modelId="{2AD9788E-1F9B-4D4A-8856-19E5CF45273E}" type="parTrans" cxnId="{EE889E8E-FEA8-4876-AA9E-E7D44FA0D793}">
      <dgm:prSet/>
      <dgm:spPr/>
      <dgm:t>
        <a:bodyPr/>
        <a:lstStyle/>
        <a:p>
          <a:endParaRPr lang="en-AU"/>
        </a:p>
      </dgm:t>
    </dgm:pt>
    <dgm:pt modelId="{0A290EEF-6C57-4314-9667-53B0DB80D217}" type="sibTrans" cxnId="{EE889E8E-FEA8-4876-AA9E-E7D44FA0D793}">
      <dgm:prSet/>
      <dgm:spPr/>
      <dgm:t>
        <a:bodyPr/>
        <a:lstStyle/>
        <a:p>
          <a:endParaRPr lang="en-AU"/>
        </a:p>
      </dgm:t>
    </dgm:pt>
    <dgm:pt modelId="{A43B2D29-5F52-414E-A93A-60AC2E42C08B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AU" sz="2200" dirty="0" smtClean="0"/>
            <a:t>Transfers will be recorded in PRISMS</a:t>
          </a:r>
          <a:endParaRPr lang="en-AU" sz="2200" dirty="0"/>
        </a:p>
      </dgm:t>
    </dgm:pt>
    <dgm:pt modelId="{3737DE0A-7B9A-45D5-B186-9855566BC61A}" type="parTrans" cxnId="{E0D6A64B-A3EB-4373-ACE9-96033DC5AC88}">
      <dgm:prSet/>
      <dgm:spPr/>
      <dgm:t>
        <a:bodyPr/>
        <a:lstStyle/>
        <a:p>
          <a:endParaRPr lang="en-AU"/>
        </a:p>
      </dgm:t>
    </dgm:pt>
    <dgm:pt modelId="{5A22AC7E-F8CB-4E62-BF2D-C6876881297C}" type="sibTrans" cxnId="{E0D6A64B-A3EB-4373-ACE9-96033DC5AC88}">
      <dgm:prSet/>
      <dgm:spPr/>
      <dgm:t>
        <a:bodyPr/>
        <a:lstStyle/>
        <a:p>
          <a:endParaRPr lang="en-AU"/>
        </a:p>
      </dgm:t>
    </dgm:pt>
    <dgm:pt modelId="{5B337D31-B627-4379-A160-7412E04BC220}">
      <dgm:prSet custT="1"/>
      <dgm:spPr/>
      <dgm:t>
        <a:bodyPr/>
        <a:lstStyle/>
        <a:p>
          <a:r>
            <a:rPr lang="en-AU" sz="2200" dirty="0" smtClean="0"/>
            <a:t>Providers must notify students of any intentions to refuse transfer requests</a:t>
          </a:r>
          <a:endParaRPr lang="en-AU" sz="2200" dirty="0"/>
        </a:p>
      </dgm:t>
    </dgm:pt>
    <dgm:pt modelId="{D9B84A37-73CB-470A-8CCA-3A588ABE2782}" type="parTrans" cxnId="{A4E1A8A6-79EA-41A2-84CE-D6BFB054740B}">
      <dgm:prSet/>
      <dgm:spPr/>
      <dgm:t>
        <a:bodyPr/>
        <a:lstStyle/>
        <a:p>
          <a:endParaRPr lang="en-AU"/>
        </a:p>
      </dgm:t>
    </dgm:pt>
    <dgm:pt modelId="{75CF0286-59CE-44FB-8F92-80F544AE749D}" type="sibTrans" cxnId="{A4E1A8A6-79EA-41A2-84CE-D6BFB054740B}">
      <dgm:prSet/>
      <dgm:spPr/>
      <dgm:t>
        <a:bodyPr/>
        <a:lstStyle/>
        <a:p>
          <a:endParaRPr lang="en-AU"/>
        </a:p>
      </dgm:t>
    </dgm:pt>
    <dgm:pt modelId="{36771AB6-B0B2-4F7D-B8EB-7CA4F0AED09D}">
      <dgm:prSet custT="1"/>
      <dgm:spPr/>
      <dgm:t>
        <a:bodyPr/>
        <a:lstStyle/>
        <a:p>
          <a:r>
            <a:rPr lang="en-AU" sz="2200" dirty="0" smtClean="0"/>
            <a:t>Providers must not finalise a transfer request refusal in PRISMS until the student has had a chance to access the complaints and appeals process</a:t>
          </a:r>
          <a:endParaRPr lang="en-AU" sz="2200" dirty="0"/>
        </a:p>
      </dgm:t>
    </dgm:pt>
    <dgm:pt modelId="{25FFFAAA-0644-4A64-9CD1-99978FEA80F1}" type="parTrans" cxnId="{7F7B9D5C-18A8-49B1-B93B-2D53BF24B152}">
      <dgm:prSet/>
      <dgm:spPr/>
      <dgm:t>
        <a:bodyPr/>
        <a:lstStyle/>
        <a:p>
          <a:endParaRPr lang="en-AU"/>
        </a:p>
      </dgm:t>
    </dgm:pt>
    <dgm:pt modelId="{42D37ACB-9445-4080-9F20-4B08F475FDFB}" type="sibTrans" cxnId="{7F7B9D5C-18A8-49B1-B93B-2D53BF24B152}">
      <dgm:prSet/>
      <dgm:spPr/>
      <dgm:t>
        <a:bodyPr/>
        <a:lstStyle/>
        <a:p>
          <a:endParaRPr lang="en-AU"/>
        </a:p>
      </dgm:t>
    </dgm:pt>
    <dgm:pt modelId="{A1284D94-55B6-439A-A022-2F990A40C095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endParaRPr lang="en-AU" sz="2200" dirty="0"/>
        </a:p>
      </dgm:t>
    </dgm:pt>
    <dgm:pt modelId="{FABB65F0-6CB6-49A4-8D65-3D9E56A0EF3F}" type="parTrans" cxnId="{C5B625C5-B547-4AB9-9E63-F910E006CDEE}">
      <dgm:prSet/>
      <dgm:spPr/>
    </dgm:pt>
    <dgm:pt modelId="{B7367603-8769-49FE-A559-08DCC65911BE}" type="sibTrans" cxnId="{C5B625C5-B547-4AB9-9E63-F910E006CDEE}">
      <dgm:prSet/>
      <dgm:spPr/>
    </dgm:pt>
    <dgm:pt modelId="{E44580D8-228D-4912-9835-94813BC99460}">
      <dgm:prSet custT="1"/>
      <dgm:spPr/>
      <dgm:t>
        <a:bodyPr/>
        <a:lstStyle/>
        <a:p>
          <a:r>
            <a:rPr lang="en-AU" sz="2200" dirty="0" smtClean="0"/>
            <a:t>For schools, student transfers are restricted to the first 6 months of the first school course.</a:t>
          </a:r>
          <a:endParaRPr lang="en-AU" sz="2200" dirty="0"/>
        </a:p>
      </dgm:t>
    </dgm:pt>
    <dgm:pt modelId="{4DED14D2-1C18-4E3F-BB01-0C1DF7ED886A}" type="parTrans" cxnId="{D00DFDBF-40AE-4588-B4E1-C090A520E821}">
      <dgm:prSet/>
      <dgm:spPr/>
    </dgm:pt>
    <dgm:pt modelId="{6BBEAC53-A62C-438B-9B3E-730CC15F6762}" type="sibTrans" cxnId="{D00DFDBF-40AE-4588-B4E1-C090A520E821}">
      <dgm:prSet/>
      <dgm:spPr/>
    </dgm:pt>
    <dgm:pt modelId="{DE7D30A4-9481-4A08-84DB-F44EE24C0F6B}" type="pres">
      <dgm:prSet presAssocID="{3A4C9E79-968B-428E-98C6-A48CB7E143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5760516-6A5C-4117-B238-D746CB32CFAC}" type="pres">
      <dgm:prSet presAssocID="{45A94877-822D-4D39-A55C-CC2176E4B9CB}" presName="parentText" presStyleLbl="node1" presStyleIdx="0" presStyleCnt="1" custLinFactNeighborY="-2090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9ADBC09-71DA-4651-96D8-EBD4AD5B584C}" type="pres">
      <dgm:prSet presAssocID="{45A94877-822D-4D39-A55C-CC2176E4B9CB}" presName="childText" presStyleLbl="revTx" presStyleIdx="0" presStyleCnt="1" custScaleY="13229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AD8E284-6001-4F2C-8855-861E14417FC1}" type="presOf" srcId="{A43B2D29-5F52-414E-A93A-60AC2E42C08B}" destId="{59ADBC09-71DA-4651-96D8-EBD4AD5B584C}" srcOrd="0" destOrd="1" presId="urn:microsoft.com/office/officeart/2005/8/layout/vList2"/>
    <dgm:cxn modelId="{EE889E8E-FEA8-4876-AA9E-E7D44FA0D793}" srcId="{3A4C9E79-968B-428E-98C6-A48CB7E143C6}" destId="{45A94877-822D-4D39-A55C-CC2176E4B9CB}" srcOrd="0" destOrd="0" parTransId="{2AD9788E-1F9B-4D4A-8856-19E5CF45273E}" sibTransId="{0A290EEF-6C57-4314-9667-53B0DB80D217}"/>
    <dgm:cxn modelId="{ED72A074-C829-479E-B7A0-2983E02565CB}" type="presOf" srcId="{36771AB6-B0B2-4F7D-B8EB-7CA4F0AED09D}" destId="{59ADBC09-71DA-4651-96D8-EBD4AD5B584C}" srcOrd="0" destOrd="3" presId="urn:microsoft.com/office/officeart/2005/8/layout/vList2"/>
    <dgm:cxn modelId="{C5B625C5-B547-4AB9-9E63-F910E006CDEE}" srcId="{45A94877-822D-4D39-A55C-CC2176E4B9CB}" destId="{A1284D94-55B6-439A-A022-2F990A40C095}" srcOrd="0" destOrd="0" parTransId="{FABB65F0-6CB6-49A4-8D65-3D9E56A0EF3F}" sibTransId="{B7367603-8769-49FE-A559-08DCC65911BE}"/>
    <dgm:cxn modelId="{DA3FEE89-1461-48D3-9016-8AFFA2FD727F}" type="presOf" srcId="{5B337D31-B627-4379-A160-7412E04BC220}" destId="{59ADBC09-71DA-4651-96D8-EBD4AD5B584C}" srcOrd="0" destOrd="2" presId="urn:microsoft.com/office/officeart/2005/8/layout/vList2"/>
    <dgm:cxn modelId="{D00DFDBF-40AE-4588-B4E1-C090A520E821}" srcId="{45A94877-822D-4D39-A55C-CC2176E4B9CB}" destId="{E44580D8-228D-4912-9835-94813BC99460}" srcOrd="4" destOrd="0" parTransId="{4DED14D2-1C18-4E3F-BB01-0C1DF7ED886A}" sibTransId="{6BBEAC53-A62C-438B-9B3E-730CC15F6762}"/>
    <dgm:cxn modelId="{BBA1B36C-693E-4502-855F-476A949E2E60}" type="presOf" srcId="{3A4C9E79-968B-428E-98C6-A48CB7E143C6}" destId="{DE7D30A4-9481-4A08-84DB-F44EE24C0F6B}" srcOrd="0" destOrd="0" presId="urn:microsoft.com/office/officeart/2005/8/layout/vList2"/>
    <dgm:cxn modelId="{B7D82D1E-98F4-441B-B19A-A7FD5002E74A}" type="presOf" srcId="{45A94877-822D-4D39-A55C-CC2176E4B9CB}" destId="{85760516-6A5C-4117-B238-D746CB32CFAC}" srcOrd="0" destOrd="0" presId="urn:microsoft.com/office/officeart/2005/8/layout/vList2"/>
    <dgm:cxn modelId="{7F7B9D5C-18A8-49B1-B93B-2D53BF24B152}" srcId="{45A94877-822D-4D39-A55C-CC2176E4B9CB}" destId="{36771AB6-B0B2-4F7D-B8EB-7CA4F0AED09D}" srcOrd="3" destOrd="0" parTransId="{25FFFAAA-0644-4A64-9CD1-99978FEA80F1}" sibTransId="{42D37ACB-9445-4080-9F20-4B08F475FDFB}"/>
    <dgm:cxn modelId="{8FB9437B-EFC8-482B-9BF8-CD302EA12F28}" type="presOf" srcId="{E44580D8-228D-4912-9835-94813BC99460}" destId="{59ADBC09-71DA-4651-96D8-EBD4AD5B584C}" srcOrd="0" destOrd="4" presId="urn:microsoft.com/office/officeart/2005/8/layout/vList2"/>
    <dgm:cxn modelId="{D734933C-E95D-4519-ADED-4B9D98DC5E03}" type="presOf" srcId="{A1284D94-55B6-439A-A022-2F990A40C095}" destId="{59ADBC09-71DA-4651-96D8-EBD4AD5B584C}" srcOrd="0" destOrd="0" presId="urn:microsoft.com/office/officeart/2005/8/layout/vList2"/>
    <dgm:cxn modelId="{A4E1A8A6-79EA-41A2-84CE-D6BFB054740B}" srcId="{45A94877-822D-4D39-A55C-CC2176E4B9CB}" destId="{5B337D31-B627-4379-A160-7412E04BC220}" srcOrd="2" destOrd="0" parTransId="{D9B84A37-73CB-470A-8CCA-3A588ABE2782}" sibTransId="{75CF0286-59CE-44FB-8F92-80F544AE749D}"/>
    <dgm:cxn modelId="{E0D6A64B-A3EB-4373-ACE9-96033DC5AC88}" srcId="{45A94877-822D-4D39-A55C-CC2176E4B9CB}" destId="{A43B2D29-5F52-414E-A93A-60AC2E42C08B}" srcOrd="1" destOrd="0" parTransId="{3737DE0A-7B9A-45D5-B186-9855566BC61A}" sibTransId="{5A22AC7E-F8CB-4E62-BF2D-C6876881297C}"/>
    <dgm:cxn modelId="{4442813A-3CE3-4D50-9288-2BD86ED2C751}" type="presParOf" srcId="{DE7D30A4-9481-4A08-84DB-F44EE24C0F6B}" destId="{85760516-6A5C-4117-B238-D746CB32CFAC}" srcOrd="0" destOrd="0" presId="urn:microsoft.com/office/officeart/2005/8/layout/vList2"/>
    <dgm:cxn modelId="{3B7EC231-029D-4B6D-9110-493CBD2DF141}" type="presParOf" srcId="{DE7D30A4-9481-4A08-84DB-F44EE24C0F6B}" destId="{59ADBC09-71DA-4651-96D8-EBD4AD5B584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C80A0-999E-475F-8DE8-2FD1FF287DEF}">
      <dsp:nvSpPr>
        <dsp:cNvPr id="0" name=""/>
        <dsp:cNvSpPr/>
      </dsp:nvSpPr>
      <dsp:spPr>
        <a:xfrm>
          <a:off x="-5291522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33751-95B3-471A-8735-9B689F06A867}">
      <dsp:nvSpPr>
        <dsp:cNvPr id="0" name=""/>
        <dsp:cNvSpPr/>
      </dsp:nvSpPr>
      <dsp:spPr>
        <a:xfrm>
          <a:off x="649656" y="468052"/>
          <a:ext cx="7782696" cy="9361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What messages will I take back to my institution? </a:t>
          </a:r>
          <a:endParaRPr lang="en-AU" sz="2800" kern="1200" dirty="0"/>
        </a:p>
      </dsp:txBody>
      <dsp:txXfrm>
        <a:off x="649656" y="468052"/>
        <a:ext cx="7782696" cy="936104"/>
      </dsp:txXfrm>
    </dsp:sp>
    <dsp:sp modelId="{5F598A0C-DE5C-4FED-A165-964E6F11AE8E}">
      <dsp:nvSpPr>
        <dsp:cNvPr id="0" name=""/>
        <dsp:cNvSpPr/>
      </dsp:nvSpPr>
      <dsp:spPr>
        <a:xfrm>
          <a:off x="64591" y="351039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B1F2D-C157-4524-849A-F95678F3012C}">
      <dsp:nvSpPr>
        <dsp:cNvPr id="0" name=""/>
        <dsp:cNvSpPr/>
      </dsp:nvSpPr>
      <dsp:spPr>
        <a:xfrm>
          <a:off x="989929" y="1872208"/>
          <a:ext cx="7442422" cy="936104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What changes does my institution need to make to policies and procedures?</a:t>
          </a:r>
          <a:endParaRPr lang="en-AU" sz="2800" kern="1200" dirty="0"/>
        </a:p>
      </dsp:txBody>
      <dsp:txXfrm>
        <a:off x="989929" y="1872208"/>
        <a:ext cx="7442422" cy="936104"/>
      </dsp:txXfrm>
    </dsp:sp>
    <dsp:sp modelId="{4DC2D0AC-DEE3-4FED-BD3A-FDA8C9D6EB96}">
      <dsp:nvSpPr>
        <dsp:cNvPr id="0" name=""/>
        <dsp:cNvSpPr/>
      </dsp:nvSpPr>
      <dsp:spPr>
        <a:xfrm>
          <a:off x="404864" y="1755195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28C4A-0189-45DA-B2E3-457946EA46EA}">
      <dsp:nvSpPr>
        <dsp:cNvPr id="0" name=""/>
        <dsp:cNvSpPr/>
      </dsp:nvSpPr>
      <dsp:spPr>
        <a:xfrm>
          <a:off x="649656" y="3276364"/>
          <a:ext cx="7782696" cy="93610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What steps do we need to take to make this happen, and when? </a:t>
          </a:r>
          <a:endParaRPr lang="en-AU" sz="2800" kern="1200" dirty="0"/>
        </a:p>
      </dsp:txBody>
      <dsp:txXfrm>
        <a:off x="649656" y="3276364"/>
        <a:ext cx="7782696" cy="936104"/>
      </dsp:txXfrm>
    </dsp:sp>
    <dsp:sp modelId="{BF98CD21-2A54-407A-A5D1-1880E2D15CCE}">
      <dsp:nvSpPr>
        <dsp:cNvPr id="0" name=""/>
        <dsp:cNvSpPr/>
      </dsp:nvSpPr>
      <dsp:spPr>
        <a:xfrm>
          <a:off x="64591" y="3159351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62E13-13A7-4A2A-8286-C2B6BA34A1AF}">
      <dsp:nvSpPr>
        <dsp:cNvPr id="0" name=""/>
        <dsp:cNvSpPr/>
      </dsp:nvSpPr>
      <dsp:spPr>
        <a:xfrm>
          <a:off x="0" y="156778"/>
          <a:ext cx="7913648" cy="1321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/>
            <a:t>Overseas Student Visa Requirements</a:t>
          </a:r>
          <a:endParaRPr lang="en-AU" sz="4000" kern="1200" dirty="0"/>
        </a:p>
      </dsp:txBody>
      <dsp:txXfrm>
        <a:off x="38709" y="195487"/>
        <a:ext cx="7836230" cy="12441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1DF69-FAFF-4CF5-9BE3-F6A1A8851439}">
      <dsp:nvSpPr>
        <dsp:cNvPr id="0" name=""/>
        <dsp:cNvSpPr/>
      </dsp:nvSpPr>
      <dsp:spPr>
        <a:xfrm>
          <a:off x="-3662484" y="-562741"/>
          <a:ext cx="4365843" cy="4365843"/>
        </a:xfrm>
        <a:prstGeom prst="blockArc">
          <a:avLst>
            <a:gd name="adj1" fmla="val 18900000"/>
            <a:gd name="adj2" fmla="val 2700000"/>
            <a:gd name="adj3" fmla="val 49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3F3CC-669F-44CD-8E39-8CD56D3D752C}">
      <dsp:nvSpPr>
        <dsp:cNvPr id="0" name=""/>
        <dsp:cNvSpPr/>
      </dsp:nvSpPr>
      <dsp:spPr>
        <a:xfrm>
          <a:off x="452300" y="324036"/>
          <a:ext cx="6922345" cy="64807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40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>
              <a:solidFill>
                <a:schemeClr val="bg1"/>
              </a:solidFill>
            </a:rPr>
            <a:t>Monitoring attendance and/or course progress</a:t>
          </a:r>
          <a:endParaRPr lang="en-AU" sz="2600" kern="1200" dirty="0">
            <a:solidFill>
              <a:schemeClr val="bg1"/>
            </a:solidFill>
          </a:endParaRPr>
        </a:p>
      </dsp:txBody>
      <dsp:txXfrm>
        <a:off x="452300" y="324036"/>
        <a:ext cx="6922345" cy="648072"/>
      </dsp:txXfrm>
    </dsp:sp>
    <dsp:sp modelId="{62B6E6B2-7AF2-4A13-AF5D-851F16CA37F1}">
      <dsp:nvSpPr>
        <dsp:cNvPr id="0" name=""/>
        <dsp:cNvSpPr/>
      </dsp:nvSpPr>
      <dsp:spPr>
        <a:xfrm>
          <a:off x="47255" y="243027"/>
          <a:ext cx="810090" cy="81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4A710-006B-4086-BC0A-17FCF0A8DA19}">
      <dsp:nvSpPr>
        <dsp:cNvPr id="0" name=""/>
        <dsp:cNvSpPr/>
      </dsp:nvSpPr>
      <dsp:spPr>
        <a:xfrm>
          <a:off x="687875" y="1296144"/>
          <a:ext cx="6686770" cy="648072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40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>
              <a:solidFill>
                <a:schemeClr val="bg1"/>
              </a:solidFill>
            </a:rPr>
            <a:t>Reporting student visa breaches</a:t>
          </a:r>
          <a:endParaRPr lang="en-AU" sz="2600" kern="1200" dirty="0">
            <a:solidFill>
              <a:schemeClr val="bg1"/>
            </a:solidFill>
          </a:endParaRPr>
        </a:p>
      </dsp:txBody>
      <dsp:txXfrm>
        <a:off x="687875" y="1296144"/>
        <a:ext cx="6686770" cy="648072"/>
      </dsp:txXfrm>
    </dsp:sp>
    <dsp:sp modelId="{0B1C7C7C-72DF-475F-9C68-24CA96C37AD8}">
      <dsp:nvSpPr>
        <dsp:cNvPr id="0" name=""/>
        <dsp:cNvSpPr/>
      </dsp:nvSpPr>
      <dsp:spPr>
        <a:xfrm>
          <a:off x="282830" y="1215135"/>
          <a:ext cx="810090" cy="81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C9C0E-A8B8-4FCD-9716-16CF59175566}">
      <dsp:nvSpPr>
        <dsp:cNvPr id="0" name=""/>
        <dsp:cNvSpPr/>
      </dsp:nvSpPr>
      <dsp:spPr>
        <a:xfrm>
          <a:off x="452300" y="2268252"/>
          <a:ext cx="6922345" cy="648072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40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/>
            <a:t>Online learning</a:t>
          </a:r>
          <a:endParaRPr lang="en-AU" sz="2600" kern="1200" dirty="0"/>
        </a:p>
      </dsp:txBody>
      <dsp:txXfrm>
        <a:off x="452300" y="2268252"/>
        <a:ext cx="6922345" cy="648072"/>
      </dsp:txXfrm>
    </dsp:sp>
    <dsp:sp modelId="{BB9C0968-4949-40FC-A0EF-9D9D6D86CAF9}">
      <dsp:nvSpPr>
        <dsp:cNvPr id="0" name=""/>
        <dsp:cNvSpPr/>
      </dsp:nvSpPr>
      <dsp:spPr>
        <a:xfrm>
          <a:off x="47255" y="2187243"/>
          <a:ext cx="810090" cy="81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F4F51-E8B3-4503-9510-D137620F75C8}">
      <dsp:nvSpPr>
        <dsp:cNvPr id="0" name=""/>
        <dsp:cNvSpPr/>
      </dsp:nvSpPr>
      <dsp:spPr>
        <a:xfrm>
          <a:off x="0" y="0"/>
          <a:ext cx="8352928" cy="140669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>
              <a:latin typeface="+mj-lt"/>
            </a:rPr>
            <a:t>Monitoring Course Progress and Attendance</a:t>
          </a:r>
          <a:endParaRPr lang="en-AU" sz="4000" kern="1200" dirty="0"/>
        </a:p>
      </dsp:txBody>
      <dsp:txXfrm>
        <a:off x="68669" y="68669"/>
        <a:ext cx="8215590" cy="1269357"/>
      </dsp:txXfrm>
    </dsp:sp>
    <dsp:sp modelId="{1D20A878-E544-4333-BF7E-2D12ACEF4655}">
      <dsp:nvSpPr>
        <dsp:cNvPr id="0" name=""/>
        <dsp:cNvSpPr/>
      </dsp:nvSpPr>
      <dsp:spPr>
        <a:xfrm>
          <a:off x="0" y="1407704"/>
          <a:ext cx="8352928" cy="31277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Standard 8 will focus on monitoring student progress and student visa requirements, previously in standards 9 to 13. 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VET providers must monitor course progress regularly.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VET providers will not need to monitor attendance unless required by the ESOS agency as a condition of registration. </a:t>
          </a:r>
        </a:p>
      </dsp:txBody>
      <dsp:txXfrm>
        <a:off x="0" y="1407704"/>
        <a:ext cx="8352928" cy="312779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0AED1-296D-4725-A5BC-2753D258C944}">
      <dsp:nvSpPr>
        <dsp:cNvPr id="0" name=""/>
        <dsp:cNvSpPr/>
      </dsp:nvSpPr>
      <dsp:spPr>
        <a:xfrm>
          <a:off x="0" y="0"/>
          <a:ext cx="8568952" cy="139730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/>
            <a:t>Reporting Student Visa Breaches</a:t>
          </a:r>
          <a:endParaRPr lang="en-AU" sz="4000" kern="1200" dirty="0"/>
        </a:p>
      </dsp:txBody>
      <dsp:txXfrm>
        <a:off x="68211" y="68211"/>
        <a:ext cx="8432530" cy="1260878"/>
      </dsp:txXfrm>
    </dsp:sp>
    <dsp:sp modelId="{1F7BCAD8-31D9-439D-A04A-101FD8AEB606}">
      <dsp:nvSpPr>
        <dsp:cNvPr id="0" name=""/>
        <dsp:cNvSpPr/>
      </dsp:nvSpPr>
      <dsp:spPr>
        <a:xfrm>
          <a:off x="0" y="1440166"/>
          <a:ext cx="8568952" cy="319748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Providers must continue to report students who do not meet course progress and/or attendance requirements.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A VET provider may decide not to report a student for unsatisfactory attendance, if the student is still attending at least 70% of the scheduled course contact hours and is maintaining satisfactory course progress.</a:t>
          </a:r>
          <a:endParaRPr lang="en-AU" sz="2200" kern="1200" dirty="0"/>
        </a:p>
      </dsp:txBody>
      <dsp:txXfrm>
        <a:off x="0" y="1440166"/>
        <a:ext cx="8568952" cy="319748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6D13D-892E-4658-8AF7-EA5B4B02C865}">
      <dsp:nvSpPr>
        <dsp:cNvPr id="0" name=""/>
        <dsp:cNvSpPr/>
      </dsp:nvSpPr>
      <dsp:spPr>
        <a:xfrm>
          <a:off x="0" y="0"/>
          <a:ext cx="8640960" cy="1347958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/>
            <a:t>Online Learning</a:t>
          </a:r>
          <a:endParaRPr lang="en-AU" sz="4000" kern="1200" dirty="0"/>
        </a:p>
      </dsp:txBody>
      <dsp:txXfrm>
        <a:off x="65802" y="65802"/>
        <a:ext cx="8509356" cy="1216354"/>
      </dsp:txXfrm>
    </dsp:sp>
    <dsp:sp modelId="{ED16D516-848F-4DD3-9B3D-917265A2E93E}">
      <dsp:nvSpPr>
        <dsp:cNvPr id="0" name=""/>
        <dsp:cNvSpPr/>
      </dsp:nvSpPr>
      <dsp:spPr>
        <a:xfrm>
          <a:off x="0" y="1440160"/>
          <a:ext cx="8640960" cy="314815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Continues to prevent exclusively online or distance learning for a student on a student visa.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Only one-third of a course may be undertaken online or distance by VET students on a student visa.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Online learning does not include the provision of online lectures, tuition or other resources that supplement scheduled classes or contact hours.</a:t>
          </a:r>
          <a:endParaRPr lang="en-AU" sz="2200" kern="1200" dirty="0"/>
        </a:p>
      </dsp:txBody>
      <dsp:txXfrm>
        <a:off x="0" y="1440160"/>
        <a:ext cx="8640960" cy="314815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9707B-D7AD-4E3A-877A-C8D518DDCF83}">
      <dsp:nvSpPr>
        <dsp:cNvPr id="0" name=""/>
        <dsp:cNvSpPr/>
      </dsp:nvSpPr>
      <dsp:spPr>
        <a:xfrm>
          <a:off x="11708" y="792089"/>
          <a:ext cx="2248825" cy="288031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Strengthening the National Code will uphold Australia's international reputation as a provider of high quality education and training.</a:t>
          </a:r>
          <a:endParaRPr lang="en-AU" sz="1800" kern="1200" dirty="0"/>
        </a:p>
      </dsp:txBody>
      <dsp:txXfrm>
        <a:off x="77574" y="857955"/>
        <a:ext cx="2117093" cy="2748585"/>
      </dsp:txXfrm>
    </dsp:sp>
    <dsp:sp modelId="{AF8FD1A3-9EA0-4A76-A6FD-F7D93A922EB9}">
      <dsp:nvSpPr>
        <dsp:cNvPr id="0" name=""/>
        <dsp:cNvSpPr/>
      </dsp:nvSpPr>
      <dsp:spPr>
        <a:xfrm>
          <a:off x="2485415" y="1953393"/>
          <a:ext cx="476750" cy="557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300" kern="1200"/>
        </a:p>
      </dsp:txBody>
      <dsp:txXfrm>
        <a:off x="2485415" y="2064935"/>
        <a:ext cx="333725" cy="334624"/>
      </dsp:txXfrm>
    </dsp:sp>
    <dsp:sp modelId="{C462756C-65D6-4CEB-9D59-3558B103F0E4}">
      <dsp:nvSpPr>
        <dsp:cNvPr id="0" name=""/>
        <dsp:cNvSpPr/>
      </dsp:nvSpPr>
      <dsp:spPr>
        <a:xfrm>
          <a:off x="3160063" y="792089"/>
          <a:ext cx="2248825" cy="2880317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The revised National Code will commence on 1 January 2018.</a:t>
          </a:r>
          <a:endParaRPr lang="en-AU" sz="1800" kern="1200" dirty="0"/>
        </a:p>
      </dsp:txBody>
      <dsp:txXfrm>
        <a:off x="3225929" y="857955"/>
        <a:ext cx="2117093" cy="2748585"/>
      </dsp:txXfrm>
    </dsp:sp>
    <dsp:sp modelId="{6FF1DFAF-992C-492A-A91C-88D6E5D38C6D}">
      <dsp:nvSpPr>
        <dsp:cNvPr id="0" name=""/>
        <dsp:cNvSpPr/>
      </dsp:nvSpPr>
      <dsp:spPr>
        <a:xfrm>
          <a:off x="5633771" y="1953393"/>
          <a:ext cx="476750" cy="557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300" kern="1200"/>
        </a:p>
      </dsp:txBody>
      <dsp:txXfrm>
        <a:off x="5633771" y="2064935"/>
        <a:ext cx="333725" cy="334624"/>
      </dsp:txXfrm>
    </dsp:sp>
    <dsp:sp modelId="{79C60BB1-9CA6-420F-B9A7-060AEE3482D0}">
      <dsp:nvSpPr>
        <dsp:cNvPr id="0" name=""/>
        <dsp:cNvSpPr/>
      </dsp:nvSpPr>
      <dsp:spPr>
        <a:xfrm>
          <a:off x="6308418" y="792089"/>
          <a:ext cx="2248825" cy="2880317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The department will work with the sector on transition arrangements. Support will include: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- Explanatory material and factsheets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- Online training modules </a:t>
          </a:r>
          <a:endParaRPr lang="en-AU" sz="1800" kern="1200" dirty="0"/>
        </a:p>
      </dsp:txBody>
      <dsp:txXfrm>
        <a:off x="6374284" y="857955"/>
        <a:ext cx="2117093" cy="274858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7EFEC-7230-4197-8068-5B25036C7849}">
      <dsp:nvSpPr>
        <dsp:cNvPr id="0" name=""/>
        <dsp:cNvSpPr/>
      </dsp:nvSpPr>
      <dsp:spPr>
        <a:xfrm>
          <a:off x="0" y="344"/>
          <a:ext cx="7776864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900" kern="1200" dirty="0" smtClean="0"/>
            <a:t>Next Steps</a:t>
          </a:r>
          <a:endParaRPr lang="en-AU" sz="3900" kern="1200" dirty="0"/>
        </a:p>
      </dsp:txBody>
      <dsp:txXfrm>
        <a:off x="45663" y="46007"/>
        <a:ext cx="7685538" cy="84408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F7564-3EC7-4A56-93CC-FD5CF0436C9E}">
      <dsp:nvSpPr>
        <dsp:cNvPr id="0" name=""/>
        <dsp:cNvSpPr/>
      </dsp:nvSpPr>
      <dsp:spPr>
        <a:xfrm>
          <a:off x="144019" y="269876"/>
          <a:ext cx="5832640" cy="756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000" kern="1200" dirty="0" smtClean="0"/>
            <a:t>www.internationaleducation.gov.au</a:t>
          </a:r>
          <a:endParaRPr lang="en-AU" sz="3000" kern="1200" dirty="0"/>
        </a:p>
      </dsp:txBody>
      <dsp:txXfrm>
        <a:off x="180943" y="306800"/>
        <a:ext cx="5758792" cy="68254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C80A0-999E-475F-8DE8-2FD1FF287DEF}">
      <dsp:nvSpPr>
        <dsp:cNvPr id="0" name=""/>
        <dsp:cNvSpPr/>
      </dsp:nvSpPr>
      <dsp:spPr>
        <a:xfrm>
          <a:off x="-5291522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33751-95B3-471A-8735-9B689F06A867}">
      <dsp:nvSpPr>
        <dsp:cNvPr id="0" name=""/>
        <dsp:cNvSpPr/>
      </dsp:nvSpPr>
      <dsp:spPr>
        <a:xfrm>
          <a:off x="649656" y="468052"/>
          <a:ext cx="7710688" cy="9361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What messages will I take back to my institution? </a:t>
          </a:r>
          <a:endParaRPr lang="en-AU" sz="2800" kern="1200" dirty="0"/>
        </a:p>
      </dsp:txBody>
      <dsp:txXfrm>
        <a:off x="649656" y="468052"/>
        <a:ext cx="7710688" cy="936104"/>
      </dsp:txXfrm>
    </dsp:sp>
    <dsp:sp modelId="{5F598A0C-DE5C-4FED-A165-964E6F11AE8E}">
      <dsp:nvSpPr>
        <dsp:cNvPr id="0" name=""/>
        <dsp:cNvSpPr/>
      </dsp:nvSpPr>
      <dsp:spPr>
        <a:xfrm>
          <a:off x="64591" y="351039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B1F2D-C157-4524-849A-F95678F3012C}">
      <dsp:nvSpPr>
        <dsp:cNvPr id="0" name=""/>
        <dsp:cNvSpPr/>
      </dsp:nvSpPr>
      <dsp:spPr>
        <a:xfrm>
          <a:off x="989929" y="1872208"/>
          <a:ext cx="7370414" cy="936104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What changes does my institution need to make to policies and procedures?</a:t>
          </a:r>
          <a:endParaRPr lang="en-AU" sz="2800" kern="1200" dirty="0"/>
        </a:p>
      </dsp:txBody>
      <dsp:txXfrm>
        <a:off x="989929" y="1872208"/>
        <a:ext cx="7370414" cy="936104"/>
      </dsp:txXfrm>
    </dsp:sp>
    <dsp:sp modelId="{4DC2D0AC-DEE3-4FED-BD3A-FDA8C9D6EB96}">
      <dsp:nvSpPr>
        <dsp:cNvPr id="0" name=""/>
        <dsp:cNvSpPr/>
      </dsp:nvSpPr>
      <dsp:spPr>
        <a:xfrm>
          <a:off x="404864" y="1755195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28C4A-0189-45DA-B2E3-457946EA46EA}">
      <dsp:nvSpPr>
        <dsp:cNvPr id="0" name=""/>
        <dsp:cNvSpPr/>
      </dsp:nvSpPr>
      <dsp:spPr>
        <a:xfrm>
          <a:off x="649656" y="3276364"/>
          <a:ext cx="7710688" cy="93610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What steps do we need to take to make this happen, and when? </a:t>
          </a:r>
          <a:endParaRPr lang="en-AU" sz="2800" kern="1200" dirty="0"/>
        </a:p>
      </dsp:txBody>
      <dsp:txXfrm>
        <a:off x="649656" y="3276364"/>
        <a:ext cx="7710688" cy="936104"/>
      </dsp:txXfrm>
    </dsp:sp>
    <dsp:sp modelId="{BF98CD21-2A54-407A-A5D1-1880E2D15CCE}">
      <dsp:nvSpPr>
        <dsp:cNvPr id="0" name=""/>
        <dsp:cNvSpPr/>
      </dsp:nvSpPr>
      <dsp:spPr>
        <a:xfrm>
          <a:off x="64591" y="3159351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582E-6CAC-4560-88AF-457DEA2BBBA2}">
      <dsp:nvSpPr>
        <dsp:cNvPr id="0" name=""/>
        <dsp:cNvSpPr/>
      </dsp:nvSpPr>
      <dsp:spPr>
        <a:xfrm>
          <a:off x="10356" y="80589"/>
          <a:ext cx="5874125" cy="936102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/>
            <a:t>Education Services for Overseas Students Act 2000</a:t>
          </a:r>
          <a:endParaRPr lang="en-AU" sz="2600" kern="1200" dirty="0"/>
        </a:p>
      </dsp:txBody>
      <dsp:txXfrm>
        <a:off x="10356" y="80589"/>
        <a:ext cx="5874125" cy="936102"/>
      </dsp:txXfrm>
    </dsp:sp>
    <dsp:sp modelId="{89E65A21-1813-49C0-A656-F727199CC402}">
      <dsp:nvSpPr>
        <dsp:cNvPr id="0" name=""/>
        <dsp:cNvSpPr/>
      </dsp:nvSpPr>
      <dsp:spPr>
        <a:xfrm>
          <a:off x="7013" y="985213"/>
          <a:ext cx="1176609" cy="19414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National Code </a:t>
          </a:r>
          <a:endParaRPr lang="en-AU" sz="1700" kern="1200" dirty="0"/>
        </a:p>
      </dsp:txBody>
      <dsp:txXfrm>
        <a:off x="7013" y="985213"/>
        <a:ext cx="1176609" cy="1941411"/>
      </dsp:txXfrm>
    </dsp:sp>
    <dsp:sp modelId="{4A417DC6-5293-4165-9322-7582FC17A066}">
      <dsp:nvSpPr>
        <dsp:cNvPr id="0" name=""/>
        <dsp:cNvSpPr/>
      </dsp:nvSpPr>
      <dsp:spPr>
        <a:xfrm>
          <a:off x="1177327" y="975889"/>
          <a:ext cx="1176609" cy="19506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Tuition Protection Service</a:t>
          </a:r>
          <a:endParaRPr lang="en-AU" sz="1700" kern="1200" dirty="0"/>
        </a:p>
      </dsp:txBody>
      <dsp:txXfrm>
        <a:off x="1177327" y="975889"/>
        <a:ext cx="1176609" cy="1950696"/>
      </dsp:txXfrm>
    </dsp:sp>
    <dsp:sp modelId="{78CFCF7D-AD22-4F15-8B66-C55B7EDAFF03}">
      <dsp:nvSpPr>
        <dsp:cNvPr id="0" name=""/>
        <dsp:cNvSpPr/>
      </dsp:nvSpPr>
      <dsp:spPr>
        <a:xfrm>
          <a:off x="2353936" y="975889"/>
          <a:ext cx="1176609" cy="19506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ESOS Regulations</a:t>
          </a:r>
          <a:endParaRPr lang="en-AU" sz="1700" kern="1200" dirty="0"/>
        </a:p>
      </dsp:txBody>
      <dsp:txXfrm>
        <a:off x="2353936" y="975889"/>
        <a:ext cx="1176609" cy="1950696"/>
      </dsp:txXfrm>
    </dsp:sp>
    <dsp:sp modelId="{55A1FA9C-AB76-44CF-95CD-3A1AFF82FACC}">
      <dsp:nvSpPr>
        <dsp:cNvPr id="0" name=""/>
        <dsp:cNvSpPr/>
      </dsp:nvSpPr>
      <dsp:spPr>
        <a:xfrm>
          <a:off x="3530545" y="975889"/>
          <a:ext cx="1176609" cy="19506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ELICOS Standards</a:t>
          </a:r>
          <a:endParaRPr lang="en-AU" sz="1700" kern="1200" dirty="0"/>
        </a:p>
      </dsp:txBody>
      <dsp:txXfrm>
        <a:off x="3530545" y="975889"/>
        <a:ext cx="1176609" cy="1950696"/>
      </dsp:txXfrm>
    </dsp:sp>
    <dsp:sp modelId="{2CA92978-EAA1-436B-9792-0E8CC2DD7DC7}">
      <dsp:nvSpPr>
        <dsp:cNvPr id="0" name=""/>
        <dsp:cNvSpPr/>
      </dsp:nvSpPr>
      <dsp:spPr>
        <a:xfrm>
          <a:off x="4707154" y="975889"/>
          <a:ext cx="1176609" cy="1950696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smtClean="0"/>
            <a:t>Foundation Program Standards</a:t>
          </a:r>
          <a:endParaRPr lang="en-AU" sz="1700" kern="1200" dirty="0"/>
        </a:p>
      </dsp:txBody>
      <dsp:txXfrm>
        <a:off x="4707154" y="975889"/>
        <a:ext cx="1176609" cy="1950696"/>
      </dsp:txXfrm>
    </dsp:sp>
    <dsp:sp modelId="{130AB28D-A00F-4BBE-9675-687DC6D7C37F}">
      <dsp:nvSpPr>
        <dsp:cNvPr id="0" name=""/>
        <dsp:cNvSpPr/>
      </dsp:nvSpPr>
      <dsp:spPr>
        <a:xfrm flipV="1">
          <a:off x="0" y="2921120"/>
          <a:ext cx="5884482" cy="35999"/>
        </a:xfrm>
        <a:prstGeom prst="bracePair">
          <a:avLst/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2D268-325C-4EEB-86EF-2C3871D5DDED}">
      <dsp:nvSpPr>
        <dsp:cNvPr id="0" name=""/>
        <dsp:cNvSpPr/>
      </dsp:nvSpPr>
      <dsp:spPr>
        <a:xfrm rot="5400000">
          <a:off x="3942662" y="-499735"/>
          <a:ext cx="3513990" cy="539195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Modernising the National Code has been a collaborative process.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A consultation draft National Code was released for public comment in February – March 2017 following initial discussions with peak bodies, state and territory regulators, and other Commonwealth agencies.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The final revised National Code was released on 14 September 2017 and will commence on 1 January 2018.</a:t>
          </a:r>
        </a:p>
      </dsp:txBody>
      <dsp:txXfrm rot="-5400000">
        <a:off x="3003678" y="610788"/>
        <a:ext cx="5220420" cy="3170912"/>
      </dsp:txXfrm>
    </dsp:sp>
    <dsp:sp modelId="{DF57940D-EDD3-4617-B0CE-06C5D3369FB0}">
      <dsp:nvSpPr>
        <dsp:cNvPr id="0" name=""/>
        <dsp:cNvSpPr/>
      </dsp:nvSpPr>
      <dsp:spPr>
        <a:xfrm>
          <a:off x="0" y="141701"/>
          <a:ext cx="2974379" cy="42507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600" kern="1200" dirty="0" smtClean="0"/>
            <a:t>Modernising the National Code</a:t>
          </a:r>
          <a:endParaRPr lang="en-AU" sz="3600" kern="1200" dirty="0"/>
        </a:p>
      </dsp:txBody>
      <dsp:txXfrm>
        <a:off x="145197" y="286898"/>
        <a:ext cx="2683985" cy="39603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790A2-4F0B-4E69-9B51-D1C4EF916856}">
      <dsp:nvSpPr>
        <dsp:cNvPr id="0" name=""/>
        <dsp:cNvSpPr/>
      </dsp:nvSpPr>
      <dsp:spPr>
        <a:xfrm rot="5400000">
          <a:off x="4288423" y="-170823"/>
          <a:ext cx="3212752" cy="4863271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6500" kern="1200" dirty="0"/>
        </a:p>
      </dsp:txBody>
      <dsp:txXfrm rot="-5400000">
        <a:off x="3463164" y="811270"/>
        <a:ext cx="4706437" cy="2899084"/>
      </dsp:txXfrm>
    </dsp:sp>
    <dsp:sp modelId="{D4EE5B25-10F2-44F8-9CA1-9C53F7E47665}">
      <dsp:nvSpPr>
        <dsp:cNvPr id="0" name=""/>
        <dsp:cNvSpPr/>
      </dsp:nvSpPr>
      <dsp:spPr>
        <a:xfrm>
          <a:off x="229591" y="223105"/>
          <a:ext cx="3246498" cy="40902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/>
            <a:t>What are we seeking to achieve?</a:t>
          </a:r>
          <a:endParaRPr lang="en-AU" sz="4000" kern="1200" dirty="0"/>
        </a:p>
      </dsp:txBody>
      <dsp:txXfrm>
        <a:off x="388072" y="381586"/>
        <a:ext cx="2929536" cy="37733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ABF6E-D76D-49B9-A230-BA539221E6DD}">
      <dsp:nvSpPr>
        <dsp:cNvPr id="0" name=""/>
        <dsp:cNvSpPr/>
      </dsp:nvSpPr>
      <dsp:spPr>
        <a:xfrm rot="5400000">
          <a:off x="3427443" y="-392038"/>
          <a:ext cx="4306347" cy="5248573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The most significant proposed reforms of the National Code are: 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Improving transparency of written agreements (Standard 3).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Strengthening the welfare of younger overseas students (Standard 5).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Providing greater guidance for providers in assessing overseas student transfers (Standard 7).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Strengthening overseas student visa requirements and increasing online learning (Standard 8).</a:t>
          </a:r>
          <a:endParaRPr lang="en-AU" sz="2000" kern="1200" dirty="0"/>
        </a:p>
      </dsp:txBody>
      <dsp:txXfrm rot="-5400000">
        <a:off x="2956331" y="289293"/>
        <a:ext cx="5038354" cy="3885909"/>
      </dsp:txXfrm>
    </dsp:sp>
    <dsp:sp modelId="{2B287DD3-90C9-4E39-8C50-A236560CE54B}">
      <dsp:nvSpPr>
        <dsp:cNvPr id="0" name=""/>
        <dsp:cNvSpPr/>
      </dsp:nvSpPr>
      <dsp:spPr>
        <a:xfrm>
          <a:off x="4008" y="2176"/>
          <a:ext cx="2952322" cy="4460142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/>
            <a:t>Key areas of reform</a:t>
          </a:r>
          <a:endParaRPr lang="en-AU" sz="4000" kern="1200" dirty="0"/>
        </a:p>
      </dsp:txBody>
      <dsp:txXfrm>
        <a:off x="148128" y="146296"/>
        <a:ext cx="2664082" cy="41719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5F39E-E6BC-43DF-8169-D82D86DCD47E}">
      <dsp:nvSpPr>
        <dsp:cNvPr id="0" name=""/>
        <dsp:cNvSpPr/>
      </dsp:nvSpPr>
      <dsp:spPr>
        <a:xfrm>
          <a:off x="0" y="0"/>
          <a:ext cx="8568952" cy="180492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>
              <a:latin typeface="+mn-lt"/>
            </a:rPr>
            <a:t>Formalisation of Enrolment and Written Agreements</a:t>
          </a:r>
          <a:endParaRPr lang="en-AU" sz="4000" kern="1200" dirty="0"/>
        </a:p>
      </dsp:txBody>
      <dsp:txXfrm>
        <a:off x="88109" y="88109"/>
        <a:ext cx="8392734" cy="1628710"/>
      </dsp:txXfrm>
    </dsp:sp>
    <dsp:sp modelId="{08CB5679-C475-46D0-8F45-5A8B37E4D100}">
      <dsp:nvSpPr>
        <dsp:cNvPr id="0" name=""/>
        <dsp:cNvSpPr/>
      </dsp:nvSpPr>
      <dsp:spPr>
        <a:xfrm>
          <a:off x="0" y="1807682"/>
          <a:ext cx="8568952" cy="280082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Continues to focus on the formalisation of enrolment and written agreements.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Includes additional details that should be in a written agreement.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Written agreement may take any form provided it meets the requirements of the ESOS Act and the National Code. 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AU" sz="2200" kern="1200" dirty="0"/>
        </a:p>
      </dsp:txBody>
      <dsp:txXfrm>
        <a:off x="0" y="1807682"/>
        <a:ext cx="8568952" cy="28008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77764-5F43-46F9-9638-DA3167FF6F57}">
      <dsp:nvSpPr>
        <dsp:cNvPr id="0" name=""/>
        <dsp:cNvSpPr/>
      </dsp:nvSpPr>
      <dsp:spPr>
        <a:xfrm>
          <a:off x="0" y="0"/>
          <a:ext cx="8496944" cy="1032552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>
              <a:latin typeface="+mj-lt"/>
            </a:rPr>
            <a:t>Younger Overseas Students</a:t>
          </a:r>
          <a:endParaRPr lang="en-AU" sz="4000" kern="1200" dirty="0"/>
        </a:p>
      </dsp:txBody>
      <dsp:txXfrm>
        <a:off x="50405" y="50405"/>
        <a:ext cx="8396134" cy="931742"/>
      </dsp:txXfrm>
    </dsp:sp>
    <dsp:sp modelId="{55E3B8A2-58AA-40BA-8A6E-5C17328957D2}">
      <dsp:nvSpPr>
        <dsp:cNvPr id="0" name=""/>
        <dsp:cNvSpPr/>
      </dsp:nvSpPr>
      <dsp:spPr>
        <a:xfrm>
          <a:off x="0" y="1075158"/>
          <a:ext cx="8496944" cy="367736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7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References other regulatory requirements, including state and territory legislation. 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Providers must give younger students information on who to contact in emergency situations and in cases of abuse.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Providers must ensure adults involved in providing student’s accommodation and welfare have working with children clearances appropriate to relevant jurisdiction. 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Providers must have processes to verify the appropriateness of the student’s accommodation at least every six months.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Providers enrolling a student who already has welfare arrangements in place must negotiate with the releasing provider to ensure no gap in welfare.</a:t>
          </a:r>
          <a:endParaRPr lang="en-AU" sz="2000" kern="1200" dirty="0"/>
        </a:p>
      </dsp:txBody>
      <dsp:txXfrm>
        <a:off x="0" y="1075158"/>
        <a:ext cx="8496944" cy="36773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C118F-77E2-4431-91B9-80150963AB03}">
      <dsp:nvSpPr>
        <dsp:cNvPr id="0" name=""/>
        <dsp:cNvSpPr/>
      </dsp:nvSpPr>
      <dsp:spPr>
        <a:xfrm>
          <a:off x="0" y="0"/>
          <a:ext cx="8352928" cy="1196909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>
              <a:latin typeface="+mj-lt"/>
            </a:rPr>
            <a:t>Overseas Student Transfers</a:t>
          </a:r>
          <a:endParaRPr lang="en-AU" sz="4000" kern="1200" dirty="0"/>
        </a:p>
      </dsp:txBody>
      <dsp:txXfrm>
        <a:off x="58428" y="58428"/>
        <a:ext cx="8236072" cy="1080053"/>
      </dsp:txXfrm>
    </dsp:sp>
    <dsp:sp modelId="{625E49E8-32CD-40C3-846D-B8DD788CB714}">
      <dsp:nvSpPr>
        <dsp:cNvPr id="0" name=""/>
        <dsp:cNvSpPr/>
      </dsp:nvSpPr>
      <dsp:spPr>
        <a:xfrm>
          <a:off x="0" y="1255405"/>
          <a:ext cx="8352928" cy="347874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Transfer requests should be granted where: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the student will be reported because they are unable to achieve satisfactory course progress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there are compassionate or compelling circumstances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the registered provider is not able to deliver the course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there is evidence that current courses do not meet overseas student’s expectations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there is evidence that the overseas student was misled by the registered provider or an education agent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an appeal (internal or external) on another matter results in a decision or recommendation to release the student. </a:t>
          </a:r>
        </a:p>
      </dsp:txBody>
      <dsp:txXfrm>
        <a:off x="0" y="1255405"/>
        <a:ext cx="8352928" cy="34787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60516-6A5C-4117-B238-D746CB32CFAC}">
      <dsp:nvSpPr>
        <dsp:cNvPr id="0" name=""/>
        <dsp:cNvSpPr/>
      </dsp:nvSpPr>
      <dsp:spPr>
        <a:xfrm>
          <a:off x="0" y="0"/>
          <a:ext cx="8496944" cy="862897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/>
            <a:t>Overseas Student Transfers</a:t>
          </a:r>
          <a:endParaRPr lang="en-AU" sz="4000" kern="1200" dirty="0"/>
        </a:p>
      </dsp:txBody>
      <dsp:txXfrm>
        <a:off x="42123" y="42123"/>
        <a:ext cx="8412698" cy="778651"/>
      </dsp:txXfrm>
    </dsp:sp>
    <dsp:sp modelId="{59ADBC09-71DA-4651-96D8-EBD4AD5B584C}">
      <dsp:nvSpPr>
        <dsp:cNvPr id="0" name=""/>
        <dsp:cNvSpPr/>
      </dsp:nvSpPr>
      <dsp:spPr>
        <a:xfrm>
          <a:off x="0" y="863800"/>
          <a:ext cx="8496944" cy="37438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78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Transfers will be recorded in PRISMS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Providers must notify students of any intentions to refuse transfer requests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Providers must not finalise a transfer request refusal in PRISMS until the student has had a chance to access the complaints and appeals process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For schools, student transfers are restricted to the first 6 months of the first school course.</a:t>
          </a:r>
          <a:endParaRPr lang="en-AU" sz="2200" kern="1200" dirty="0"/>
        </a:p>
      </dsp:txBody>
      <dsp:txXfrm>
        <a:off x="0" y="863800"/>
        <a:ext cx="8496944" cy="3743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565C3-8071-45EB-B11F-C5F3EE432F46}" type="datetimeFigureOut">
              <a:rPr lang="en-AU" smtClean="0"/>
              <a:t>6/10/2017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AD4CD-6A20-4DE3-9BB1-354774AF2D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351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3A864-35F8-439C-87E3-559D0848E6C6}" type="datetimeFigureOut">
              <a:rPr lang="en-AU" smtClean="0"/>
              <a:t>6/10/2017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103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478D8-0207-415A-AD3E-4B71B96FA1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542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2163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359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4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2392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839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9378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6363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7224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sz="14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37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2502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0239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400" dirty="0" smtClean="0"/>
          </a:p>
          <a:p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273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54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7395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14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126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60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i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0498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4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0470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AU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7303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4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822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3608" y="1599299"/>
            <a:ext cx="5688632" cy="1103540"/>
          </a:xfrm>
        </p:spPr>
        <p:txBody>
          <a:bodyPr>
            <a:noAutofit/>
          </a:bodyPr>
          <a:lstStyle>
            <a:lvl1pPr algn="l"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3608" y="2917349"/>
            <a:ext cx="5688632" cy="131566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608" y="4771678"/>
            <a:ext cx="2133600" cy="27409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100" i="0" baseline="30000" smtClean="0">
                <a:solidFill>
                  <a:srgbClr val="FFFFFF"/>
                </a:solidFill>
              </a:defRPr>
            </a:lvl1pPr>
          </a:lstStyle>
          <a:p>
            <a:r>
              <a:rPr lang="en-AU" dirty="0" smtClean="0"/>
              <a:t>Opportunity through learning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524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756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926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926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9235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82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8867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2205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350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813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9500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44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525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2525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6820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5258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0077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31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4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7913"/>
            <a:ext cx="3008313" cy="3521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106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2688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625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9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075"/>
            <a:ext cx="5486400" cy="604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6715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0262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9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9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482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350"/>
            <a:ext cx="7772400" cy="1022350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813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802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738"/>
            <a:ext cx="4038600" cy="339725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738"/>
            <a:ext cx="4038600" cy="339725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659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525"/>
            <a:ext cx="4040188" cy="4794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70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2525"/>
            <a:ext cx="4041775" cy="4794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70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47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052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324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3125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42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7913"/>
            <a:ext cx="3008313" cy="3521075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30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625"/>
            <a:ext cx="5486400" cy="4254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927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075"/>
            <a:ext cx="5486400" cy="604838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228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E23F-2A51-4FA1-A4C0-71C450ABED80}" type="datetimeFigureOut">
              <a:rPr lang="en-AU" smtClean="0"/>
              <a:t>6/10/2017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9DA25-08BB-4F04-9F20-9D5D766F36A4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59131"/>
            <a:ext cx="2643952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738"/>
            <a:ext cx="8229600" cy="339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B3149-54C8-49B9-90F9-4DDBB0A05DCF}" type="datetimeFigureOut">
              <a:rPr lang="en-AU" smtClean="0"/>
              <a:t>6/10/2017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7C536-D6EB-4390-B6F2-3ACFCEE8DB3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8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738"/>
            <a:ext cx="8229600" cy="339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68B1-E032-408B-A5C1-75A3E6D41652}" type="datetimeFigureOut">
              <a:rPr lang="en-AU" smtClean="0"/>
              <a:t>6/10/2017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7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diagramData" Target="../diagrams/data17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17" Type="http://schemas.microsoft.com/office/2007/relationships/diagramDrawing" Target="../diagrams/drawing17.xml"/><Relationship Id="rId2" Type="http://schemas.openxmlformats.org/officeDocument/2006/relationships/notesSlide" Target="../notesSlides/notesSlide17.xml"/><Relationship Id="rId16" Type="http://schemas.openxmlformats.org/officeDocument/2006/relationships/diagramColors" Target="../diagrams/colors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Relationship Id="rId14" Type="http://schemas.openxmlformats.org/officeDocument/2006/relationships/diagramLayout" Target="../diagrams/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133971"/>
            <a:ext cx="5688632" cy="1656184"/>
          </a:xfrm>
        </p:spPr>
        <p:txBody>
          <a:bodyPr/>
          <a:lstStyle/>
          <a:p>
            <a:r>
              <a:rPr lang="en-AU" sz="3200" dirty="0"/>
              <a:t>The ESOS Ethos: What’s new for the ESOS National Code</a:t>
            </a:r>
            <a:r>
              <a:rPr lang="en-AU" sz="3200" dirty="0" smtClean="0"/>
              <a:t/>
            </a:r>
            <a:br>
              <a:rPr lang="en-AU" sz="3200" dirty="0" smtClean="0"/>
            </a:br>
            <a:endParaRPr lang="en-AU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790155"/>
            <a:ext cx="5688632" cy="1817022"/>
          </a:xfrm>
        </p:spPr>
        <p:txBody>
          <a:bodyPr>
            <a:normAutofit fontScale="85000" lnSpcReduction="20000"/>
          </a:bodyPr>
          <a:lstStyle/>
          <a:p>
            <a:r>
              <a:rPr lang="en-AU" sz="2800" dirty="0" smtClean="0"/>
              <a:t>National Code 2018</a:t>
            </a:r>
          </a:p>
          <a:p>
            <a:r>
              <a:rPr lang="en-AU" sz="2800" dirty="0" smtClean="0"/>
              <a:t>VET </a:t>
            </a:r>
            <a:r>
              <a:rPr lang="en-AU" sz="2800" dirty="0"/>
              <a:t>Sector Webinar </a:t>
            </a:r>
            <a:endParaRPr lang="en-AU" sz="2800" dirty="0" smtClean="0"/>
          </a:p>
          <a:p>
            <a:endParaRPr lang="en-AU" i="1" dirty="0" smtClean="0"/>
          </a:p>
          <a:p>
            <a:r>
              <a:rPr lang="en-AU" sz="1900" i="1" dirty="0" smtClean="0"/>
              <a:t>International Group</a:t>
            </a:r>
          </a:p>
          <a:p>
            <a:r>
              <a:rPr lang="en-AU" sz="1900" i="1" dirty="0" smtClean="0"/>
              <a:t>Policy and Legislation Branch </a:t>
            </a:r>
          </a:p>
          <a:p>
            <a:r>
              <a:rPr lang="en-AU" sz="1900" i="1" dirty="0" smtClean="0"/>
              <a:t>Department </a:t>
            </a:r>
            <a:r>
              <a:rPr lang="en-AU" sz="1900" i="1" dirty="0"/>
              <a:t>of Education and Training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06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528" y="269300"/>
            <a:ext cx="8496944" cy="1216800"/>
            <a:chOff x="0" y="10119"/>
            <a:chExt cx="8496944" cy="1216800"/>
          </a:xfrm>
        </p:grpSpPr>
        <p:sp>
          <p:nvSpPr>
            <p:cNvPr id="8" name="Rounded Rectangle 7"/>
            <p:cNvSpPr/>
            <p:nvPr/>
          </p:nvSpPr>
          <p:spPr>
            <a:xfrm>
              <a:off x="0" y="10119"/>
              <a:ext cx="8496944" cy="121680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9399" y="69518"/>
              <a:ext cx="8378146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4000" kern="1200" dirty="0" smtClean="0"/>
                <a:t>Student Support Services</a:t>
              </a:r>
              <a:endParaRPr lang="en-AU" sz="40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3528" y="1536717"/>
            <a:ext cx="8496944" cy="3342246"/>
            <a:chOff x="0" y="1277536"/>
            <a:chExt cx="8496944" cy="3342246"/>
          </a:xfrm>
        </p:grpSpPr>
        <p:sp>
          <p:nvSpPr>
            <p:cNvPr id="6" name="Rectangle 5"/>
            <p:cNvSpPr/>
            <p:nvPr/>
          </p:nvSpPr>
          <p:spPr>
            <a:xfrm>
              <a:off x="0" y="1277536"/>
              <a:ext cx="8496944" cy="33422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0" y="1277536"/>
              <a:ext cx="8496944" cy="3342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778" tIns="27940" rIns="156464" bIns="27940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en-AU" sz="2200" kern="12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23528" y="1506196"/>
            <a:ext cx="8496944" cy="33422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9778" tIns="27940" rIns="156464" bIns="27940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200" dirty="0" smtClean="0"/>
              <a:t>Providers must inform students about services on employment rights and conditions, such as the Fair Work Ombudsman.</a:t>
            </a:r>
            <a:endParaRPr lang="en-AU" sz="2200" dirty="0"/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AU" sz="2200" dirty="0" smtClean="0"/>
              <a:t>Providers </a:t>
            </a:r>
            <a:r>
              <a:rPr lang="en-AU" sz="2200" dirty="0"/>
              <a:t>must offer reasonable support to students to enable them to achieve expected learning </a:t>
            </a:r>
            <a:r>
              <a:rPr lang="en-AU" sz="2200" dirty="0" smtClean="0"/>
              <a:t>outcomes, </a:t>
            </a:r>
            <a:r>
              <a:rPr lang="en-AU" sz="2200" dirty="0"/>
              <a:t>regardless of </a:t>
            </a:r>
            <a:r>
              <a:rPr lang="en-AU" sz="2200" dirty="0" smtClean="0"/>
              <a:t>their mode </a:t>
            </a:r>
            <a:r>
              <a:rPr lang="en-AU" sz="2200" dirty="0"/>
              <a:t>of </a:t>
            </a:r>
            <a:r>
              <a:rPr lang="en-AU" sz="2200" dirty="0" smtClean="0"/>
              <a:t>study.</a:t>
            </a: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200" dirty="0" smtClean="0"/>
              <a:t>Providers must take reasonable steps to provide a safe environment on campus</a:t>
            </a:r>
            <a:r>
              <a:rPr lang="en-AU" sz="2200" dirty="0"/>
              <a:t> </a:t>
            </a:r>
            <a:r>
              <a:rPr lang="en-AU" sz="2200" dirty="0" smtClean="0"/>
              <a:t>and give students information on:</a:t>
            </a:r>
          </a:p>
          <a:p>
            <a:pPr marL="685800" lvl="2" indent="-228600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AU" sz="2200" dirty="0" smtClean="0"/>
              <a:t>seeking assistance and reporting incidents impacting on their wellbeing</a:t>
            </a:r>
          </a:p>
          <a:p>
            <a:pPr marL="685800" lvl="2" indent="-228600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200" dirty="0" smtClean="0"/>
              <a:t>safety and awareness relevant to life in Australia. </a:t>
            </a:r>
            <a:endParaRPr lang="en-AU" sz="2200" dirty="0" smtClean="0"/>
          </a:p>
        </p:txBody>
      </p:sp>
    </p:spTree>
    <p:extLst>
      <p:ext uri="{BB962C8B-B14F-4D97-AF65-F5344CB8AC3E}">
        <p14:creationId xmlns:p14="http://schemas.microsoft.com/office/powerpoint/2010/main" val="408469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08057599"/>
              </p:ext>
            </p:extLst>
          </p:nvPr>
        </p:nvGraphicFramePr>
        <p:xfrm>
          <a:off x="395536" y="182102"/>
          <a:ext cx="8352928" cy="4950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61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55338222"/>
              </p:ext>
            </p:extLst>
          </p:nvPr>
        </p:nvGraphicFramePr>
        <p:xfrm>
          <a:off x="323528" y="269875"/>
          <a:ext cx="84969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73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78574221"/>
              </p:ext>
            </p:extLst>
          </p:nvPr>
        </p:nvGraphicFramePr>
        <p:xfrm>
          <a:off x="683568" y="0"/>
          <a:ext cx="7920880" cy="159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84541381"/>
              </p:ext>
            </p:extLst>
          </p:nvPr>
        </p:nvGraphicFramePr>
        <p:xfrm>
          <a:off x="899592" y="1566019"/>
          <a:ext cx="741682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933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1509685"/>
              </p:ext>
            </p:extLst>
          </p:nvPr>
        </p:nvGraphicFramePr>
        <p:xfrm>
          <a:off x="467544" y="341883"/>
          <a:ext cx="835292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65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72376759"/>
              </p:ext>
            </p:extLst>
          </p:nvPr>
        </p:nvGraphicFramePr>
        <p:xfrm>
          <a:off x="251520" y="269875"/>
          <a:ext cx="85689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45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88751526"/>
              </p:ext>
            </p:extLst>
          </p:nvPr>
        </p:nvGraphicFramePr>
        <p:xfrm>
          <a:off x="251520" y="269875"/>
          <a:ext cx="86409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76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57684074"/>
              </p:ext>
            </p:extLst>
          </p:nvPr>
        </p:nvGraphicFramePr>
        <p:xfrm>
          <a:off x="323528" y="485899"/>
          <a:ext cx="85689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06267396"/>
              </p:ext>
            </p:extLst>
          </p:nvPr>
        </p:nvGraphicFramePr>
        <p:xfrm>
          <a:off x="611560" y="197867"/>
          <a:ext cx="777686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31336316"/>
              </p:ext>
            </p:extLst>
          </p:nvPr>
        </p:nvGraphicFramePr>
        <p:xfrm>
          <a:off x="1691680" y="4014291"/>
          <a:ext cx="612068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4346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85447100"/>
              </p:ext>
            </p:extLst>
          </p:nvPr>
        </p:nvGraphicFramePr>
        <p:xfrm>
          <a:off x="251520" y="269875"/>
          <a:ext cx="84249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63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413891"/>
            <a:ext cx="8229600" cy="44011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7200" dirty="0" smtClean="0"/>
          </a:p>
          <a:p>
            <a:pPr marL="0" indent="0" algn="ctr">
              <a:buNone/>
            </a:pPr>
            <a:r>
              <a:rPr lang="en-AU" sz="7200" dirty="0" smtClean="0"/>
              <a:t>Thank you</a:t>
            </a:r>
            <a:endParaRPr lang="en-AU" sz="7200" dirty="0"/>
          </a:p>
        </p:txBody>
      </p:sp>
    </p:spTree>
    <p:extLst>
      <p:ext uri="{BB962C8B-B14F-4D97-AF65-F5344CB8AC3E}">
        <p14:creationId xmlns:p14="http://schemas.microsoft.com/office/powerpoint/2010/main" val="22041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36299170"/>
              </p:ext>
            </p:extLst>
          </p:nvPr>
        </p:nvGraphicFramePr>
        <p:xfrm>
          <a:off x="323528" y="269875"/>
          <a:ext cx="84969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695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1883"/>
            <a:ext cx="8229600" cy="857250"/>
          </a:xfrm>
        </p:spPr>
        <p:txBody>
          <a:bodyPr>
            <a:noAutofit/>
          </a:bodyPr>
          <a:lstStyle/>
          <a:p>
            <a:r>
              <a:rPr lang="en-AU" sz="4000" dirty="0" smtClean="0"/>
              <a:t>The International Education Landscape</a:t>
            </a:r>
            <a:endParaRPr lang="en-AU" sz="40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402602"/>
              </p:ext>
            </p:extLst>
          </p:nvPr>
        </p:nvGraphicFramePr>
        <p:xfrm>
          <a:off x="838564" y="1777252"/>
          <a:ext cx="588448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838564" y="1268406"/>
            <a:ext cx="7141694" cy="6480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schemeClr val="bg1"/>
                </a:solidFill>
              </a:rPr>
              <a:t>The National Strategy for International Education 2025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6028" y="1916478"/>
            <a:ext cx="1264230" cy="28178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Student Visa Program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30061226"/>
              </p:ext>
            </p:extLst>
          </p:nvPr>
        </p:nvGraphicFramePr>
        <p:xfrm>
          <a:off x="323528" y="341883"/>
          <a:ext cx="84249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67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40170394"/>
              </p:ext>
            </p:extLst>
          </p:nvPr>
        </p:nvGraphicFramePr>
        <p:xfrm>
          <a:off x="251520" y="269875"/>
          <a:ext cx="856895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7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08192052"/>
              </p:ext>
            </p:extLst>
          </p:nvPr>
        </p:nvGraphicFramePr>
        <p:xfrm>
          <a:off x="467544" y="413891"/>
          <a:ext cx="82089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27511391"/>
              </p:ext>
            </p:extLst>
          </p:nvPr>
        </p:nvGraphicFramePr>
        <p:xfrm>
          <a:off x="323528" y="197867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45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4" name="Group 3"/>
          <p:cNvGrpSpPr/>
          <p:nvPr/>
        </p:nvGrpSpPr>
        <p:grpSpPr>
          <a:xfrm>
            <a:off x="395536" y="149212"/>
            <a:ext cx="8352928" cy="1216800"/>
            <a:chOff x="0" y="0"/>
            <a:chExt cx="8352928" cy="1216800"/>
          </a:xfrm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8352928" cy="1216800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9399" y="59399"/>
              <a:ext cx="8234130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4000" kern="1200" dirty="0" smtClean="0">
                  <a:latin typeface="+mj-lt"/>
                </a:rPr>
                <a:t>Education Agents</a:t>
              </a:r>
              <a:endParaRPr lang="en-AU" sz="40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5536" y="1461115"/>
            <a:ext cx="8352928" cy="3537935"/>
            <a:chOff x="0" y="1311903"/>
            <a:chExt cx="8352928" cy="3537935"/>
          </a:xfrm>
        </p:grpSpPr>
        <p:sp>
          <p:nvSpPr>
            <p:cNvPr id="6" name="Rectangle 5"/>
            <p:cNvSpPr/>
            <p:nvPr/>
          </p:nvSpPr>
          <p:spPr>
            <a:xfrm>
              <a:off x="0" y="1311903"/>
              <a:ext cx="8352928" cy="35379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0" y="1311903"/>
              <a:ext cx="8352928" cy="3537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5205" tIns="25400" rIns="142240" bIns="254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en-AU" sz="2000" kern="1200" dirty="0" smtClean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5536" y="1461115"/>
            <a:ext cx="8352928" cy="3537935"/>
            <a:chOff x="0" y="1311903"/>
            <a:chExt cx="8352928" cy="3537935"/>
          </a:xfrm>
        </p:grpSpPr>
        <p:sp>
          <p:nvSpPr>
            <p:cNvPr id="17" name="Rectangle 16"/>
            <p:cNvSpPr/>
            <p:nvPr/>
          </p:nvSpPr>
          <p:spPr>
            <a:xfrm>
              <a:off x="0" y="1311903"/>
              <a:ext cx="8352928" cy="35379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0" y="1311903"/>
              <a:ext cx="8352928" cy="3537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5205" tIns="25400" rIns="142240" bIns="254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dirty="0" smtClean="0"/>
                <a:t>Providers must enter and maintain the details of education agents with whom they have a written agreement in PRISMS. 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kern="1200" dirty="0" smtClean="0"/>
                <a:t>The written agreement must set out the rights and responsibilities of each party, processes for monitoring the agent, corrective and preventative action that may be taken, and termination conditions. 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dirty="0" smtClean="0"/>
                <a:t>Providers must require their agents to: </a:t>
              </a:r>
            </a:p>
            <a:p>
              <a:pPr marL="6858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dirty="0" smtClean="0"/>
                <a:t>declare and avoid conflicts of interest </a:t>
              </a:r>
            </a:p>
            <a:p>
              <a:pPr marL="6858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kern="1200" dirty="0" smtClean="0"/>
                <a:t>observe appropriate levels of confidentiality and transparency</a:t>
              </a:r>
            </a:p>
            <a:p>
              <a:pPr marL="6858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dirty="0" smtClean="0"/>
                <a:t>act honestly and in good faith, and in the student’s best interest</a:t>
              </a:r>
            </a:p>
            <a:p>
              <a:pPr marL="6858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kern="1200" dirty="0" smtClean="0"/>
                <a:t>have knowledge of the international education system.</a:t>
              </a:r>
              <a:endParaRPr lang="en-AU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6167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50370324"/>
              </p:ext>
            </p:extLst>
          </p:nvPr>
        </p:nvGraphicFramePr>
        <p:xfrm>
          <a:off x="323528" y="197867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31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19d6677a-0544-4756-a827-cddb527cf1b9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7F7F7F"/>
      </a:lt1>
      <a:dk2>
        <a:srgbClr val="00757A"/>
      </a:dk2>
      <a:lt2>
        <a:srgbClr val="FFFFFF"/>
      </a:lt2>
      <a:accent1>
        <a:srgbClr val="00757A"/>
      </a:accent1>
      <a:accent2>
        <a:srgbClr val="DAE7E8"/>
      </a:accent2>
      <a:accent3>
        <a:srgbClr val="7F7F7F"/>
      </a:accent3>
      <a:accent4>
        <a:srgbClr val="E5E5E5"/>
      </a:accent4>
      <a:accent5>
        <a:srgbClr val="FFFFFF"/>
      </a:accent5>
      <a:accent6>
        <a:srgbClr val="FFFFFF"/>
      </a:accent6>
      <a:hlink>
        <a:srgbClr val="00757A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DC2856020E334595650CEA1623B566" ma:contentTypeVersion="2" ma:contentTypeDescription="Create a new document." ma:contentTypeScope="" ma:versionID="f1e9b8e6dad2e4f63071687c2834a024">
  <xsd:schema xmlns:xsd="http://www.w3.org/2001/XMLSchema" xmlns:xs="http://www.w3.org/2001/XMLSchema" xmlns:p="http://schemas.microsoft.com/office/2006/metadata/properties" xmlns:ns1="http://schemas.microsoft.com/sharepoint/v3" xmlns:ns2="3fd923d6-93e3-4fa8-ae35-57542f38c5f0" targetNamespace="http://schemas.microsoft.com/office/2006/metadata/properties" ma:root="true" ma:fieldsID="b5a68f0176d2acaf6e0268ffa50c85f5" ns1:_="" ns2:_="">
    <xsd:import namespace="http://schemas.microsoft.com/sharepoint/v3"/>
    <xsd:import namespace="3fd923d6-93e3-4fa8-ae35-57542f38c5f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923d6-93e3-4fa8-ae35-57542f38c5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389EFB2-F3A4-434B-A1D1-1E65597F281B}"/>
</file>

<file path=customXml/itemProps2.xml><?xml version="1.0" encoding="utf-8"?>
<ds:datastoreItem xmlns:ds="http://schemas.openxmlformats.org/officeDocument/2006/customXml" ds:itemID="{5847B031-0593-4385-B3DD-91C3E65F4E4E}"/>
</file>

<file path=customXml/itemProps3.xml><?xml version="1.0" encoding="utf-8"?>
<ds:datastoreItem xmlns:ds="http://schemas.openxmlformats.org/officeDocument/2006/customXml" ds:itemID="{DF55A463-E88A-4765-9A1A-8834114F8F6A}"/>
</file>

<file path=docProps/app.xml><?xml version="1.0" encoding="utf-8"?>
<Properties xmlns="http://schemas.openxmlformats.org/officeDocument/2006/extended-properties" xmlns:vt="http://schemas.openxmlformats.org/officeDocument/2006/docPropsVTypes">
  <TotalTime>5072</TotalTime>
  <Words>1008</Words>
  <Application>Microsoft Office PowerPoint</Application>
  <PresentationFormat>Custom</PresentationFormat>
  <Paragraphs>114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Custom Design</vt:lpstr>
      <vt:lpstr>1_Custom Design</vt:lpstr>
      <vt:lpstr>The ESOS Ethos: What’s new for the ESOS National Code </vt:lpstr>
      <vt:lpstr>PowerPoint Presentation</vt:lpstr>
      <vt:lpstr>The International Education Landscape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Australian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Jones</dc:creator>
  <cp:lastModifiedBy>Burgnapha Sanoubane</cp:lastModifiedBy>
  <cp:revision>193</cp:revision>
  <cp:lastPrinted>2017-09-26T22:17:51Z</cp:lastPrinted>
  <dcterms:created xsi:type="dcterms:W3CDTF">2014-06-03T05:41:25Z</dcterms:created>
  <dcterms:modified xsi:type="dcterms:W3CDTF">2017-10-06T04:21:08Z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67200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0x0101003CDC2856020E334595650CEA1623B566</vt:lpwstr>
  </property>
  <property fmtid="{D5CDD505-2E9C-101B-9397-08002B2CF9AE}" pid="6" name="Department Stream">
    <vt:lpwstr>Education</vt:lpwstr>
  </property>
  <property fmtid="{D5CDD505-2E9C-101B-9397-08002B2CF9AE}" pid="7" name="TemplateUrl">
    <vt:lpwstr/>
  </property>
  <property fmtid="{D5CDD505-2E9C-101B-9397-08002B2CF9AE}" pid="9" name="_SourceUrl">
    <vt:lpwstr/>
  </property>
  <property fmtid="{D5CDD505-2E9C-101B-9397-08002B2CF9AE}" pid="10" name="_SharedFileIndex">
    <vt:lpwstr/>
  </property>
</Properties>
</file>